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09" r:id="rId4"/>
    <p:sldMasterId id="2147483722" r:id="rId5"/>
  </p:sldMasterIdLst>
  <p:notesMasterIdLst>
    <p:notesMasterId r:id="rId9"/>
  </p:notesMasterIdLst>
  <p:handoutMasterIdLst>
    <p:handoutMasterId r:id="rId10"/>
  </p:handoutMasterIdLst>
  <p:sldIdLst>
    <p:sldId id="2870" r:id="rId6"/>
    <p:sldId id="2871" r:id="rId7"/>
    <p:sldId id="2852" r:id="rId8"/>
  </p:sldIdLst>
  <p:sldSz cx="12192000" cy="6858000"/>
  <p:notesSz cx="7099300" cy="10234613"/>
  <p:custShowLst>
    <p:custShow name="京大iACT" id="0">
      <p:sldLst/>
    </p:custShow>
  </p:custShowLst>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2" userDrawn="1">
          <p15:clr>
            <a:srgbClr val="A4A3A4"/>
          </p15:clr>
        </p15:guide>
        <p15:guide id="2" pos="7167" userDrawn="1">
          <p15:clr>
            <a:srgbClr val="A4A3A4"/>
          </p15:clr>
        </p15:guide>
        <p15:guide id="3" pos="525" userDrawn="1">
          <p15:clr>
            <a:srgbClr val="A4A3A4"/>
          </p15:clr>
        </p15:guide>
        <p15:guide id="4" orient="horz" pos="388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野口裕史" initials="野口裕史" lastIdx="5" clrIdx="0">
    <p:extLst>
      <p:ext uri="{19B8F6BF-5375-455C-9EA6-DF929625EA0E}">
        <p15:presenceInfo xmlns:p15="http://schemas.microsoft.com/office/powerpoint/2012/main" userId="野口裕史"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FFEF"/>
    <a:srgbClr val="D1FFE6"/>
    <a:srgbClr val="89FFE0"/>
    <a:srgbClr val="B9FFD9"/>
    <a:srgbClr val="FF5050"/>
    <a:srgbClr val="000000"/>
    <a:srgbClr val="F2F2F2"/>
    <a:srgbClr val="5B9BD5"/>
    <a:srgbClr val="242E6C"/>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12" autoAdjust="0"/>
    <p:restoredTop sz="95244" autoAdjust="0"/>
  </p:normalViewPr>
  <p:slideViewPr>
    <p:cSldViewPr snapToGrid="0" snapToObjects="1">
      <p:cViewPr varScale="1">
        <p:scale>
          <a:sx n="81" d="100"/>
          <a:sy n="81" d="100"/>
        </p:scale>
        <p:origin x="636" y="60"/>
      </p:cViewPr>
      <p:guideLst>
        <p:guide orient="horz" pos="232"/>
        <p:guide pos="7167"/>
        <p:guide pos="525"/>
        <p:guide orient="horz" pos="3884"/>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47CEF95B-A915-46AC-8081-840294570795}"/>
              </a:ext>
            </a:extLst>
          </p:cNvPr>
          <p:cNvSpPr>
            <a:spLocks noGrp="1"/>
          </p:cNvSpPr>
          <p:nvPr>
            <p:ph type="hdr" sz="quarter"/>
          </p:nvPr>
        </p:nvSpPr>
        <p:spPr>
          <a:xfrm>
            <a:off x="0" y="1"/>
            <a:ext cx="3076364" cy="513508"/>
          </a:xfrm>
          <a:prstGeom prst="rect">
            <a:avLst/>
          </a:prstGeom>
        </p:spPr>
        <p:txBody>
          <a:bodyPr vert="horz" lIns="94668" tIns="47334" rIns="94668" bIns="47334"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BFD1D7B9-3A89-4442-AEC2-310C52B35A15}"/>
              </a:ext>
            </a:extLst>
          </p:cNvPr>
          <p:cNvSpPr>
            <a:spLocks noGrp="1"/>
          </p:cNvSpPr>
          <p:nvPr>
            <p:ph type="dt" sz="quarter" idx="1"/>
          </p:nvPr>
        </p:nvSpPr>
        <p:spPr>
          <a:xfrm>
            <a:off x="4021294" y="1"/>
            <a:ext cx="3076364" cy="513508"/>
          </a:xfrm>
          <a:prstGeom prst="rect">
            <a:avLst/>
          </a:prstGeom>
        </p:spPr>
        <p:txBody>
          <a:bodyPr vert="horz" lIns="94668" tIns="47334" rIns="94668" bIns="47334" rtlCol="0"/>
          <a:lstStyle>
            <a:lvl1pPr algn="r">
              <a:defRPr sz="1200"/>
            </a:lvl1pPr>
          </a:lstStyle>
          <a:p>
            <a:fld id="{1DCEF8CB-0A85-49BC-9EF6-21C018C9C66A}" type="datetimeFigureOut">
              <a:rPr kumimoji="1" lang="ja-JP" altLang="en-US" smtClean="0"/>
              <a:t>2022/8/8</a:t>
            </a:fld>
            <a:endParaRPr kumimoji="1" lang="ja-JP" altLang="en-US"/>
          </a:p>
        </p:txBody>
      </p:sp>
      <p:sp>
        <p:nvSpPr>
          <p:cNvPr id="4" name="フッター プレースホルダー 3">
            <a:extLst>
              <a:ext uri="{FF2B5EF4-FFF2-40B4-BE49-F238E27FC236}">
                <a16:creationId xmlns:a16="http://schemas.microsoft.com/office/drawing/2014/main" id="{F8F71150-AD6F-4F05-952D-C0B8F1D85EE3}"/>
              </a:ext>
            </a:extLst>
          </p:cNvPr>
          <p:cNvSpPr>
            <a:spLocks noGrp="1"/>
          </p:cNvSpPr>
          <p:nvPr>
            <p:ph type="ftr" sz="quarter" idx="2"/>
          </p:nvPr>
        </p:nvSpPr>
        <p:spPr>
          <a:xfrm>
            <a:off x="0" y="9721108"/>
            <a:ext cx="3076364" cy="513507"/>
          </a:xfrm>
          <a:prstGeom prst="rect">
            <a:avLst/>
          </a:prstGeom>
        </p:spPr>
        <p:txBody>
          <a:bodyPr vert="horz" lIns="94668" tIns="47334" rIns="94668" bIns="47334"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8F51132E-D0E1-4992-AD4D-DC916B6F3B77}"/>
              </a:ext>
            </a:extLst>
          </p:cNvPr>
          <p:cNvSpPr>
            <a:spLocks noGrp="1"/>
          </p:cNvSpPr>
          <p:nvPr>
            <p:ph type="sldNum" sz="quarter" idx="3"/>
          </p:nvPr>
        </p:nvSpPr>
        <p:spPr>
          <a:xfrm>
            <a:off x="4021294" y="9721108"/>
            <a:ext cx="3076364" cy="513507"/>
          </a:xfrm>
          <a:prstGeom prst="rect">
            <a:avLst/>
          </a:prstGeom>
        </p:spPr>
        <p:txBody>
          <a:bodyPr vert="horz" lIns="94668" tIns="47334" rIns="94668" bIns="47334" rtlCol="0" anchor="b"/>
          <a:lstStyle>
            <a:lvl1pPr algn="r">
              <a:defRPr sz="1200"/>
            </a:lvl1pPr>
          </a:lstStyle>
          <a:p>
            <a:fld id="{1CA71852-D9E6-44F5-9C32-7781CB2CB268}" type="slidenum">
              <a:rPr kumimoji="1" lang="ja-JP" altLang="en-US" smtClean="0"/>
              <a:t>‹#›</a:t>
            </a:fld>
            <a:endParaRPr kumimoji="1" lang="ja-JP" altLang="en-US"/>
          </a:p>
        </p:txBody>
      </p:sp>
    </p:spTree>
    <p:extLst>
      <p:ext uri="{BB962C8B-B14F-4D97-AF65-F5344CB8AC3E}">
        <p14:creationId xmlns:p14="http://schemas.microsoft.com/office/powerpoint/2010/main" val="428840625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3076364" cy="513508"/>
          </a:xfrm>
          <a:prstGeom prst="rect">
            <a:avLst/>
          </a:prstGeom>
        </p:spPr>
        <p:txBody>
          <a:bodyPr vert="horz" lIns="94668" tIns="47334" rIns="94668" bIns="47334"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1294" y="1"/>
            <a:ext cx="3076364" cy="513508"/>
          </a:xfrm>
          <a:prstGeom prst="rect">
            <a:avLst/>
          </a:prstGeom>
        </p:spPr>
        <p:txBody>
          <a:bodyPr vert="horz" lIns="94668" tIns="47334" rIns="94668" bIns="47334" rtlCol="0"/>
          <a:lstStyle>
            <a:lvl1pPr algn="r">
              <a:defRPr sz="1200"/>
            </a:lvl1pPr>
          </a:lstStyle>
          <a:p>
            <a:fld id="{88D4AD2D-34B8-4A48-BB42-CC74D8DC3385}" type="datetimeFigureOut">
              <a:rPr kumimoji="1" lang="ja-JP" altLang="en-US" smtClean="0"/>
              <a:t>2022/8/8</a:t>
            </a:fld>
            <a:endParaRPr kumimoji="1" lang="ja-JP" altLang="en-US"/>
          </a:p>
        </p:txBody>
      </p:sp>
      <p:sp>
        <p:nvSpPr>
          <p:cNvPr id="4" name="スライド イメージ プレースホルダー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4668" tIns="47334" rIns="94668" bIns="47334" rtlCol="0" anchor="ctr"/>
          <a:lstStyle/>
          <a:p>
            <a:endParaRPr lang="ja-JP" altLang="en-US"/>
          </a:p>
        </p:txBody>
      </p:sp>
      <p:sp>
        <p:nvSpPr>
          <p:cNvPr id="5" name="ノート プレースホルダー 4"/>
          <p:cNvSpPr>
            <a:spLocks noGrp="1"/>
          </p:cNvSpPr>
          <p:nvPr>
            <p:ph type="body" sz="quarter" idx="3"/>
          </p:nvPr>
        </p:nvSpPr>
        <p:spPr>
          <a:xfrm>
            <a:off x="709930" y="4925409"/>
            <a:ext cx="5679440" cy="4029879"/>
          </a:xfrm>
          <a:prstGeom prst="rect">
            <a:avLst/>
          </a:prstGeom>
        </p:spPr>
        <p:txBody>
          <a:bodyPr vert="horz" lIns="94668" tIns="47334" rIns="94668" bIns="4733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8"/>
            <a:ext cx="3076364" cy="513507"/>
          </a:xfrm>
          <a:prstGeom prst="rect">
            <a:avLst/>
          </a:prstGeom>
        </p:spPr>
        <p:txBody>
          <a:bodyPr vert="horz" lIns="94668" tIns="47334" rIns="94668" bIns="47334"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1294" y="9721108"/>
            <a:ext cx="3076364" cy="513507"/>
          </a:xfrm>
          <a:prstGeom prst="rect">
            <a:avLst/>
          </a:prstGeom>
        </p:spPr>
        <p:txBody>
          <a:bodyPr vert="horz" lIns="94668" tIns="47334" rIns="94668" bIns="47334" rtlCol="0" anchor="b"/>
          <a:lstStyle>
            <a:lvl1pPr algn="r">
              <a:defRPr sz="1200"/>
            </a:lvl1pPr>
          </a:lstStyle>
          <a:p>
            <a:fld id="{E0ABA888-4683-B24F-9F0F-F70FECB0F16F}" type="slidenum">
              <a:rPr kumimoji="1" lang="ja-JP" altLang="en-US" smtClean="0"/>
              <a:t>‹#›</a:t>
            </a:fld>
            <a:endParaRPr kumimoji="1" lang="ja-JP" altLang="en-US"/>
          </a:p>
        </p:txBody>
      </p:sp>
    </p:spTree>
    <p:extLst>
      <p:ext uri="{BB962C8B-B14F-4D97-AF65-F5344CB8AC3E}">
        <p14:creationId xmlns:p14="http://schemas.microsoft.com/office/powerpoint/2010/main" val="17373040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2.xml"/><Relationship Id="rId5" Type="http://schemas.microsoft.com/office/2007/relationships/hdphoto" Target="../media/hdphoto2.wdp"/><Relationship Id="rId4" Type="http://schemas.openxmlformats.org/officeDocument/2006/relationships/image" Target="../media/image8.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A-1">
    <p:spTree>
      <p:nvGrpSpPr>
        <p:cNvPr id="1" name=""/>
        <p:cNvGrpSpPr/>
        <p:nvPr/>
      </p:nvGrpSpPr>
      <p:grpSpPr>
        <a:xfrm>
          <a:off x="0" y="0"/>
          <a:ext cx="0" cy="0"/>
          <a:chOff x="0" y="0"/>
          <a:chExt cx="0" cy="0"/>
        </a:xfrm>
      </p:grpSpPr>
      <p:sp>
        <p:nvSpPr>
          <p:cNvPr id="2" name="Title 1"/>
          <p:cNvSpPr>
            <a:spLocks noGrp="1"/>
          </p:cNvSpPr>
          <p:nvPr>
            <p:ph type="ctrTitle"/>
          </p:nvPr>
        </p:nvSpPr>
        <p:spPr>
          <a:xfrm>
            <a:off x="925973" y="2087607"/>
            <a:ext cx="10864771" cy="1276350"/>
          </a:xfrm>
        </p:spPr>
        <p:txBody>
          <a:bodyPr anchor="ctr">
            <a:noAutofit/>
          </a:bodyPr>
          <a:lstStyle>
            <a:lvl1pPr algn="l">
              <a:defRPr sz="3600">
                <a:solidFill>
                  <a:schemeClr val="tx1"/>
                </a:solidFill>
                <a:latin typeface="+mj-ea"/>
                <a:ea typeface="+mj-ea"/>
              </a:defRPr>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925974" y="3410631"/>
            <a:ext cx="10864772" cy="365125"/>
          </a:xfrm>
        </p:spPr>
        <p:txBody>
          <a:bodyPr/>
          <a:lstStyle>
            <a:lvl1pPr marL="0" indent="0" algn="l">
              <a:buNone/>
              <a:defRPr sz="2400">
                <a:solidFill>
                  <a:schemeClr val="tx1">
                    <a:lumMod val="50000"/>
                    <a:lumOff val="50000"/>
                  </a:schemeClr>
                </a:solidFill>
                <a:latin typeface="+mj-ea"/>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12" name="正方形/長方形 11">
            <a:extLst>
              <a:ext uri="{FF2B5EF4-FFF2-40B4-BE49-F238E27FC236}">
                <a16:creationId xmlns:a16="http://schemas.microsoft.com/office/drawing/2014/main" id="{CD157808-40DD-43A6-ABB7-29C380F19DFF}"/>
              </a:ext>
            </a:extLst>
          </p:cNvPr>
          <p:cNvSpPr/>
          <p:nvPr userDrawn="1"/>
        </p:nvSpPr>
        <p:spPr>
          <a:xfrm>
            <a:off x="0" y="0"/>
            <a:ext cx="447040" cy="6858000"/>
          </a:xfrm>
          <a:prstGeom prst="rect">
            <a:avLst/>
          </a:prstGeom>
          <a:solidFill>
            <a:srgbClr val="39BA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3" name="正方形/長方形 12">
            <a:extLst>
              <a:ext uri="{FF2B5EF4-FFF2-40B4-BE49-F238E27FC236}">
                <a16:creationId xmlns:a16="http://schemas.microsoft.com/office/drawing/2014/main" id="{F872D417-17F0-4727-ADEB-6D16E957507C}"/>
              </a:ext>
            </a:extLst>
          </p:cNvPr>
          <p:cNvSpPr/>
          <p:nvPr userDrawn="1"/>
        </p:nvSpPr>
        <p:spPr>
          <a:xfrm>
            <a:off x="0" y="6532880"/>
            <a:ext cx="12192000" cy="325120"/>
          </a:xfrm>
          <a:prstGeom prst="rect">
            <a:avLst/>
          </a:prstGeom>
          <a:solidFill>
            <a:srgbClr val="5E21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4" name="正方形/長方形 13">
            <a:extLst>
              <a:ext uri="{FF2B5EF4-FFF2-40B4-BE49-F238E27FC236}">
                <a16:creationId xmlns:a16="http://schemas.microsoft.com/office/drawing/2014/main" id="{A06816EC-0C63-41C8-9794-7D7F61B9A8F7}"/>
              </a:ext>
            </a:extLst>
          </p:cNvPr>
          <p:cNvSpPr/>
          <p:nvPr userDrawn="1"/>
        </p:nvSpPr>
        <p:spPr>
          <a:xfrm>
            <a:off x="11521440" y="6532880"/>
            <a:ext cx="670560" cy="325120"/>
          </a:xfrm>
          <a:prstGeom prst="rect">
            <a:avLst/>
          </a:prstGeom>
          <a:solidFill>
            <a:srgbClr val="39BA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pic>
        <p:nvPicPr>
          <p:cNvPr id="16" name="図 15">
            <a:extLst>
              <a:ext uri="{FF2B5EF4-FFF2-40B4-BE49-F238E27FC236}">
                <a16:creationId xmlns:a16="http://schemas.microsoft.com/office/drawing/2014/main" id="{A356CE93-04A8-433B-9860-5BD63B3CA11A}"/>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003919" y="6499514"/>
            <a:ext cx="1587534" cy="424957"/>
          </a:xfrm>
          <a:prstGeom prst="rect">
            <a:avLst/>
          </a:prstGeom>
        </p:spPr>
      </p:pic>
      <p:pic>
        <p:nvPicPr>
          <p:cNvPr id="18" name="図 17">
            <a:extLst>
              <a:ext uri="{FF2B5EF4-FFF2-40B4-BE49-F238E27FC236}">
                <a16:creationId xmlns:a16="http://schemas.microsoft.com/office/drawing/2014/main" id="{5624D7D4-652A-4432-B37C-0E7600D2A583}"/>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10713424" y="222594"/>
            <a:ext cx="1217996" cy="504858"/>
          </a:xfrm>
          <a:prstGeom prst="rect">
            <a:avLst/>
          </a:prstGeom>
        </p:spPr>
      </p:pic>
    </p:spTree>
    <p:extLst>
      <p:ext uri="{BB962C8B-B14F-4D97-AF65-F5344CB8AC3E}">
        <p14:creationId xmlns:p14="http://schemas.microsoft.com/office/powerpoint/2010/main" val="1341759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表紙A-1">
    <p:spTree>
      <p:nvGrpSpPr>
        <p:cNvPr id="1" name=""/>
        <p:cNvGrpSpPr/>
        <p:nvPr/>
      </p:nvGrpSpPr>
      <p:grpSpPr>
        <a:xfrm>
          <a:off x="0" y="0"/>
          <a:ext cx="0" cy="0"/>
          <a:chOff x="0" y="0"/>
          <a:chExt cx="0" cy="0"/>
        </a:xfrm>
      </p:grpSpPr>
      <p:sp>
        <p:nvSpPr>
          <p:cNvPr id="2" name="Title 1"/>
          <p:cNvSpPr>
            <a:spLocks noGrp="1"/>
          </p:cNvSpPr>
          <p:nvPr>
            <p:ph type="ctrTitle"/>
          </p:nvPr>
        </p:nvSpPr>
        <p:spPr>
          <a:xfrm>
            <a:off x="925973" y="2087607"/>
            <a:ext cx="10864771" cy="1276350"/>
          </a:xfrm>
        </p:spPr>
        <p:txBody>
          <a:bodyPr anchor="ctr">
            <a:noAutofit/>
          </a:bodyPr>
          <a:lstStyle>
            <a:lvl1pPr algn="l">
              <a:defRPr sz="3600">
                <a:solidFill>
                  <a:schemeClr val="tx1"/>
                </a:solidFill>
                <a:latin typeface="+mj-ea"/>
                <a:ea typeface="+mj-ea"/>
              </a:defRPr>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925974" y="3410631"/>
            <a:ext cx="10864772" cy="365125"/>
          </a:xfrm>
        </p:spPr>
        <p:txBody>
          <a:bodyPr/>
          <a:lstStyle>
            <a:lvl1pPr marL="0" indent="0" algn="l">
              <a:buNone/>
              <a:defRPr sz="2400">
                <a:solidFill>
                  <a:schemeClr val="tx1">
                    <a:lumMod val="50000"/>
                    <a:lumOff val="50000"/>
                  </a:schemeClr>
                </a:solidFill>
                <a:latin typeface="+mj-ea"/>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12" name="正方形/長方形 11">
            <a:extLst>
              <a:ext uri="{FF2B5EF4-FFF2-40B4-BE49-F238E27FC236}">
                <a16:creationId xmlns:a16="http://schemas.microsoft.com/office/drawing/2014/main" id="{CD157808-40DD-43A6-ABB7-29C380F19DFF}"/>
              </a:ext>
            </a:extLst>
          </p:cNvPr>
          <p:cNvSpPr/>
          <p:nvPr userDrawn="1"/>
        </p:nvSpPr>
        <p:spPr>
          <a:xfrm>
            <a:off x="0" y="0"/>
            <a:ext cx="447040" cy="6858000"/>
          </a:xfrm>
          <a:prstGeom prst="rect">
            <a:avLst/>
          </a:prstGeom>
          <a:solidFill>
            <a:srgbClr val="39BA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3" name="正方形/長方形 12">
            <a:extLst>
              <a:ext uri="{FF2B5EF4-FFF2-40B4-BE49-F238E27FC236}">
                <a16:creationId xmlns:a16="http://schemas.microsoft.com/office/drawing/2014/main" id="{F872D417-17F0-4727-ADEB-6D16E957507C}"/>
              </a:ext>
            </a:extLst>
          </p:cNvPr>
          <p:cNvSpPr/>
          <p:nvPr userDrawn="1"/>
        </p:nvSpPr>
        <p:spPr>
          <a:xfrm>
            <a:off x="0" y="6532880"/>
            <a:ext cx="12192000" cy="325120"/>
          </a:xfrm>
          <a:prstGeom prst="rect">
            <a:avLst/>
          </a:prstGeom>
          <a:solidFill>
            <a:srgbClr val="5E21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pic>
        <p:nvPicPr>
          <p:cNvPr id="9" name="図 8">
            <a:extLst>
              <a:ext uri="{FF2B5EF4-FFF2-40B4-BE49-F238E27FC236}">
                <a16:creationId xmlns:a16="http://schemas.microsoft.com/office/drawing/2014/main" id="{0A64B9E4-29E8-42E8-8573-DD6985170991}"/>
              </a:ext>
            </a:extLst>
          </p:cNvPr>
          <p:cNvPicPr>
            <a:picLocks noChangeAspect="1"/>
          </p:cNvPicPr>
          <p:nvPr userDrawn="1"/>
        </p:nvPicPr>
        <p:blipFill rotWithShape="1">
          <a:blip r:embed="rId2"/>
          <a:srcRect r="50445"/>
          <a:stretch/>
        </p:blipFill>
        <p:spPr>
          <a:xfrm>
            <a:off x="9790156" y="289066"/>
            <a:ext cx="2061593" cy="639067"/>
          </a:xfrm>
          <a:prstGeom prst="rect">
            <a:avLst/>
          </a:prstGeom>
        </p:spPr>
      </p:pic>
      <p:sp>
        <p:nvSpPr>
          <p:cNvPr id="14" name="正方形/長方形 13">
            <a:extLst>
              <a:ext uri="{FF2B5EF4-FFF2-40B4-BE49-F238E27FC236}">
                <a16:creationId xmlns:a16="http://schemas.microsoft.com/office/drawing/2014/main" id="{A06816EC-0C63-41C8-9794-7D7F61B9A8F7}"/>
              </a:ext>
            </a:extLst>
          </p:cNvPr>
          <p:cNvSpPr/>
          <p:nvPr userDrawn="1"/>
        </p:nvSpPr>
        <p:spPr>
          <a:xfrm>
            <a:off x="11521440" y="6532880"/>
            <a:ext cx="670560" cy="325120"/>
          </a:xfrm>
          <a:prstGeom prst="rect">
            <a:avLst/>
          </a:prstGeom>
          <a:solidFill>
            <a:srgbClr val="39BA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pic>
        <p:nvPicPr>
          <p:cNvPr id="16" name="図 15">
            <a:extLst>
              <a:ext uri="{FF2B5EF4-FFF2-40B4-BE49-F238E27FC236}">
                <a16:creationId xmlns:a16="http://schemas.microsoft.com/office/drawing/2014/main" id="{A356CE93-04A8-433B-9860-5BD63B3CA11A}"/>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10003919" y="6499514"/>
            <a:ext cx="1587534" cy="424957"/>
          </a:xfrm>
          <a:prstGeom prst="rect">
            <a:avLst/>
          </a:prstGeom>
        </p:spPr>
      </p:pic>
      <p:pic>
        <p:nvPicPr>
          <p:cNvPr id="18" name="図 17">
            <a:extLst>
              <a:ext uri="{FF2B5EF4-FFF2-40B4-BE49-F238E27FC236}">
                <a16:creationId xmlns:a16="http://schemas.microsoft.com/office/drawing/2014/main" id="{5624D7D4-652A-4432-B37C-0E7600D2A583}"/>
              </a:ext>
            </a:extLst>
          </p:cNvPr>
          <p:cNvPicPr>
            <a:picLocks noChangeAspect="1"/>
          </p:cNvPicPr>
          <p:nvPr userDrawn="1"/>
        </p:nvPicPr>
        <p:blipFill rotWithShape="1">
          <a:blip r:embed="rId4"/>
          <a:srcRect r="47889"/>
          <a:stretch/>
        </p:blipFill>
        <p:spPr>
          <a:xfrm>
            <a:off x="10713424" y="222594"/>
            <a:ext cx="1217996" cy="504858"/>
          </a:xfrm>
          <a:prstGeom prst="rect">
            <a:avLst/>
          </a:prstGeom>
        </p:spPr>
      </p:pic>
    </p:spTree>
    <p:extLst>
      <p:ext uri="{BB962C8B-B14F-4D97-AF65-F5344CB8AC3E}">
        <p14:creationId xmlns:p14="http://schemas.microsoft.com/office/powerpoint/2010/main" val="2561803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表紙A-2">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0A64B9E4-29E8-42E8-8573-DD6985170991}"/>
              </a:ext>
            </a:extLst>
          </p:cNvPr>
          <p:cNvPicPr>
            <a:picLocks noChangeAspect="1"/>
          </p:cNvPicPr>
          <p:nvPr userDrawn="1"/>
        </p:nvPicPr>
        <p:blipFill rotWithShape="1">
          <a:blip r:embed="rId2"/>
          <a:srcRect r="50445"/>
          <a:stretch/>
        </p:blipFill>
        <p:spPr>
          <a:xfrm>
            <a:off x="9790156" y="289066"/>
            <a:ext cx="2061593" cy="639067"/>
          </a:xfrm>
          <a:prstGeom prst="rect">
            <a:avLst/>
          </a:prstGeom>
        </p:spPr>
      </p:pic>
      <p:sp>
        <p:nvSpPr>
          <p:cNvPr id="15" name="フリーフォーム: 図形 14">
            <a:extLst>
              <a:ext uri="{FF2B5EF4-FFF2-40B4-BE49-F238E27FC236}">
                <a16:creationId xmlns:a16="http://schemas.microsoft.com/office/drawing/2014/main" id="{14240CE9-00FA-4D4F-BB8A-5FAFE570688B}"/>
              </a:ext>
            </a:extLst>
          </p:cNvPr>
          <p:cNvSpPr/>
          <p:nvPr userDrawn="1"/>
        </p:nvSpPr>
        <p:spPr>
          <a:xfrm>
            <a:off x="1660358" y="8269313"/>
            <a:ext cx="3162" cy="4637"/>
          </a:xfrm>
          <a:custGeom>
            <a:avLst/>
            <a:gdLst>
              <a:gd name="connsiteX0" fmla="*/ 751 w 3162"/>
              <a:gd name="connsiteY0" fmla="*/ 0 h 4637"/>
              <a:gd name="connsiteX1" fmla="*/ 3162 w 3162"/>
              <a:gd name="connsiteY1" fmla="*/ 159 h 4637"/>
              <a:gd name="connsiteX2" fmla="*/ 1449 w 3162"/>
              <a:gd name="connsiteY2" fmla="*/ 4637 h 4637"/>
              <a:gd name="connsiteX3" fmla="*/ 751 w 3162"/>
              <a:gd name="connsiteY3" fmla="*/ 0 h 4637"/>
            </a:gdLst>
            <a:ahLst/>
            <a:cxnLst>
              <a:cxn ang="0">
                <a:pos x="connsiteX0" y="connsiteY0"/>
              </a:cxn>
              <a:cxn ang="0">
                <a:pos x="connsiteX1" y="connsiteY1"/>
              </a:cxn>
              <a:cxn ang="0">
                <a:pos x="connsiteX2" y="connsiteY2"/>
              </a:cxn>
              <a:cxn ang="0">
                <a:pos x="connsiteX3" y="connsiteY3"/>
              </a:cxn>
            </a:cxnLst>
            <a:rect l="l" t="t" r="r" b="b"/>
            <a:pathLst>
              <a:path w="3162" h="4637">
                <a:moveTo>
                  <a:pt x="751" y="0"/>
                </a:moveTo>
                <a:lnTo>
                  <a:pt x="3162" y="159"/>
                </a:lnTo>
                <a:lnTo>
                  <a:pt x="1449" y="4637"/>
                </a:lnTo>
                <a:cubicBezTo>
                  <a:pt x="-248" y="2161"/>
                  <a:pt x="-420" y="654"/>
                  <a:pt x="75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4" name="フリーフォーム: 図形 13">
            <a:extLst>
              <a:ext uri="{FF2B5EF4-FFF2-40B4-BE49-F238E27FC236}">
                <a16:creationId xmlns:a16="http://schemas.microsoft.com/office/drawing/2014/main" id="{DC54004F-E9BD-4827-9A06-FCFFE2061FFC}"/>
              </a:ext>
            </a:extLst>
          </p:cNvPr>
          <p:cNvSpPr/>
          <p:nvPr userDrawn="1"/>
        </p:nvSpPr>
        <p:spPr>
          <a:xfrm>
            <a:off x="2232278" y="3143579"/>
            <a:ext cx="8481146" cy="3714421"/>
          </a:xfrm>
          <a:custGeom>
            <a:avLst/>
            <a:gdLst>
              <a:gd name="connsiteX0" fmla="*/ 6396086 w 8481146"/>
              <a:gd name="connsiteY0" fmla="*/ 285 h 3714421"/>
              <a:gd name="connsiteX1" fmla="*/ 8481146 w 8481146"/>
              <a:gd name="connsiteY1" fmla="*/ 1475584 h 3714421"/>
              <a:gd name="connsiteX2" fmla="*/ 8210020 w 8481146"/>
              <a:gd name="connsiteY2" fmla="*/ 1696447 h 3714421"/>
              <a:gd name="connsiteX3" fmla="*/ 5851844 w 8481146"/>
              <a:gd name="connsiteY3" fmla="*/ 419422 h 3714421"/>
              <a:gd name="connsiteX4" fmla="*/ 3475194 w 8481146"/>
              <a:gd name="connsiteY4" fmla="*/ 3633683 h 3714421"/>
              <a:gd name="connsiteX5" fmla="*/ 3451920 w 8481146"/>
              <a:gd name="connsiteY5" fmla="*/ 3714421 h 3714421"/>
              <a:gd name="connsiteX6" fmla="*/ 3379443 w 8481146"/>
              <a:gd name="connsiteY6" fmla="*/ 3714421 h 3714421"/>
              <a:gd name="connsiteX7" fmla="*/ 3365435 w 8481146"/>
              <a:gd name="connsiteY7" fmla="*/ 3661476 h 3714421"/>
              <a:gd name="connsiteX8" fmla="*/ 1713007 w 8481146"/>
              <a:gd name="connsiteY8" fmla="*/ 1940755 h 3714421"/>
              <a:gd name="connsiteX9" fmla="*/ 466964 w 8481146"/>
              <a:gd name="connsiteY9" fmla="*/ 3565490 h 3714421"/>
              <a:gd name="connsiteX10" fmla="*/ 395494 w 8481146"/>
              <a:gd name="connsiteY10" fmla="*/ 3714421 h 3714421"/>
              <a:gd name="connsiteX11" fmla="*/ 0 w 8481146"/>
              <a:gd name="connsiteY11" fmla="*/ 3714421 h 3714421"/>
              <a:gd name="connsiteX12" fmla="*/ 120207 w 8481146"/>
              <a:gd name="connsiteY12" fmla="*/ 3452443 h 3714421"/>
              <a:gd name="connsiteX13" fmla="*/ 1621936 w 8481146"/>
              <a:gd name="connsiteY13" fmla="*/ 1530448 h 3714421"/>
              <a:gd name="connsiteX14" fmla="*/ 3397836 w 8481146"/>
              <a:gd name="connsiteY14" fmla="*/ 2719168 h 3714421"/>
              <a:gd name="connsiteX15" fmla="*/ 5788931 w 8481146"/>
              <a:gd name="connsiteY15" fmla="*/ 70061 h 3714421"/>
              <a:gd name="connsiteX16" fmla="*/ 6396086 w 8481146"/>
              <a:gd name="connsiteY16" fmla="*/ 285 h 3714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481146" h="3714421">
                <a:moveTo>
                  <a:pt x="6396086" y="285"/>
                </a:moveTo>
                <a:cubicBezTo>
                  <a:pt x="7233799" y="13962"/>
                  <a:pt x="7906433" y="520291"/>
                  <a:pt x="8481146" y="1475584"/>
                </a:cubicBezTo>
                <a:cubicBezTo>
                  <a:pt x="8478292" y="1479023"/>
                  <a:pt x="8252840" y="1706294"/>
                  <a:pt x="8210020" y="1696447"/>
                </a:cubicBezTo>
                <a:cubicBezTo>
                  <a:pt x="7404786" y="350169"/>
                  <a:pt x="6411198" y="262694"/>
                  <a:pt x="5851844" y="419422"/>
                </a:cubicBezTo>
                <a:cubicBezTo>
                  <a:pt x="5309970" y="571252"/>
                  <a:pt x="4123945" y="1484712"/>
                  <a:pt x="3475194" y="3633683"/>
                </a:cubicBezTo>
                <a:lnTo>
                  <a:pt x="3451920" y="3714421"/>
                </a:lnTo>
                <a:lnTo>
                  <a:pt x="3379443" y="3714421"/>
                </a:lnTo>
                <a:lnTo>
                  <a:pt x="3365435" y="3661476"/>
                </a:lnTo>
                <a:cubicBezTo>
                  <a:pt x="3099719" y="2721829"/>
                  <a:pt x="2503357" y="1531912"/>
                  <a:pt x="1713007" y="1940755"/>
                </a:cubicBezTo>
                <a:cubicBezTo>
                  <a:pt x="1329713" y="2110740"/>
                  <a:pt x="884243" y="2724462"/>
                  <a:pt x="466964" y="3565490"/>
                </a:cubicBezTo>
                <a:lnTo>
                  <a:pt x="395494" y="3714421"/>
                </a:lnTo>
                <a:lnTo>
                  <a:pt x="0" y="3714421"/>
                </a:lnTo>
                <a:lnTo>
                  <a:pt x="120207" y="3452443"/>
                </a:lnTo>
                <a:cubicBezTo>
                  <a:pt x="522338" y="2602678"/>
                  <a:pt x="1044291" y="1749904"/>
                  <a:pt x="1621936" y="1530448"/>
                </a:cubicBezTo>
                <a:cubicBezTo>
                  <a:pt x="2648861" y="1140304"/>
                  <a:pt x="3176005" y="2304171"/>
                  <a:pt x="3397836" y="2719168"/>
                </a:cubicBezTo>
                <a:cubicBezTo>
                  <a:pt x="3630111" y="2090811"/>
                  <a:pt x="4659724" y="335941"/>
                  <a:pt x="5788931" y="70061"/>
                </a:cubicBezTo>
                <a:cubicBezTo>
                  <a:pt x="6000658" y="20209"/>
                  <a:pt x="6202767" y="-2871"/>
                  <a:pt x="6396086" y="28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7" name="楕円 16">
            <a:extLst>
              <a:ext uri="{FF2B5EF4-FFF2-40B4-BE49-F238E27FC236}">
                <a16:creationId xmlns:a16="http://schemas.microsoft.com/office/drawing/2014/main" id="{077230DC-30A1-4602-94F4-DD8664200658}"/>
              </a:ext>
            </a:extLst>
          </p:cNvPr>
          <p:cNvSpPr/>
          <p:nvPr userDrawn="1"/>
        </p:nvSpPr>
        <p:spPr>
          <a:xfrm rot="10800000">
            <a:off x="10552712" y="4972851"/>
            <a:ext cx="900000" cy="90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FFFFFF"/>
              </a:solidFill>
              <a:effectLst/>
              <a:uLnTx/>
              <a:uFillTx/>
              <a:latin typeface="Calibri" panose="020F0502020204030204"/>
              <a:ea typeface="游ゴシック" panose="020B0400000000000000" pitchFamily="50" charset="-128"/>
              <a:cs typeface="+mn-cs"/>
            </a:endParaRPr>
          </a:p>
        </p:txBody>
      </p:sp>
      <p:pic>
        <p:nvPicPr>
          <p:cNvPr id="10" name="図 9">
            <a:extLst>
              <a:ext uri="{FF2B5EF4-FFF2-40B4-BE49-F238E27FC236}">
                <a16:creationId xmlns:a16="http://schemas.microsoft.com/office/drawing/2014/main" id="{DC8598CC-B942-4154-A714-F7D11DD449A8}"/>
              </a:ext>
            </a:extLst>
          </p:cNvPr>
          <p:cNvPicPr>
            <a:picLocks noChangeAspect="1"/>
          </p:cNvPicPr>
          <p:nvPr userDrawn="1"/>
        </p:nvPicPr>
        <p:blipFill rotWithShape="1">
          <a:blip r:embed="rId3"/>
          <a:srcRect r="47889"/>
          <a:stretch/>
        </p:blipFill>
        <p:spPr>
          <a:xfrm>
            <a:off x="10713424" y="222594"/>
            <a:ext cx="1217996" cy="504858"/>
          </a:xfrm>
          <a:prstGeom prst="rect">
            <a:avLst/>
          </a:prstGeom>
        </p:spPr>
      </p:pic>
      <p:sp>
        <p:nvSpPr>
          <p:cNvPr id="6" name="Title 1">
            <a:extLst>
              <a:ext uri="{FF2B5EF4-FFF2-40B4-BE49-F238E27FC236}">
                <a16:creationId xmlns:a16="http://schemas.microsoft.com/office/drawing/2014/main" id="{E9AA2626-E736-45AC-A0A0-C6D8C9EF3BD8}"/>
              </a:ext>
            </a:extLst>
          </p:cNvPr>
          <p:cNvSpPr>
            <a:spLocks noGrp="1"/>
          </p:cNvSpPr>
          <p:nvPr userDrawn="1">
            <p:ph type="ctrTitle"/>
          </p:nvPr>
        </p:nvSpPr>
        <p:spPr>
          <a:xfrm>
            <a:off x="729827" y="2173188"/>
            <a:ext cx="10744200" cy="1276350"/>
          </a:xfrm>
        </p:spPr>
        <p:txBody>
          <a:bodyPr anchor="ctr">
            <a:noAutofit/>
          </a:bodyPr>
          <a:lstStyle>
            <a:lvl1pPr algn="l">
              <a:defRPr sz="3600">
                <a:solidFill>
                  <a:schemeClr val="tx1"/>
                </a:solidFill>
                <a:latin typeface="+mj-ea"/>
                <a:ea typeface="+mj-ea"/>
              </a:defRPr>
            </a:lvl1pPr>
          </a:lstStyle>
          <a:p>
            <a:r>
              <a:rPr lang="ja-JP" altLang="en-US" dirty="0"/>
              <a:t>マスター タイトルの書式設定</a:t>
            </a:r>
            <a:endParaRPr lang="en-US" dirty="0"/>
          </a:p>
        </p:txBody>
      </p:sp>
      <p:sp>
        <p:nvSpPr>
          <p:cNvPr id="7" name="Subtitle 2">
            <a:extLst>
              <a:ext uri="{FF2B5EF4-FFF2-40B4-BE49-F238E27FC236}">
                <a16:creationId xmlns:a16="http://schemas.microsoft.com/office/drawing/2014/main" id="{1EDAF4D9-EDF4-4649-A8C0-59119248B8F5}"/>
              </a:ext>
            </a:extLst>
          </p:cNvPr>
          <p:cNvSpPr>
            <a:spLocks noGrp="1"/>
          </p:cNvSpPr>
          <p:nvPr userDrawn="1">
            <p:ph type="subTitle" idx="1"/>
          </p:nvPr>
        </p:nvSpPr>
        <p:spPr>
          <a:xfrm>
            <a:off x="729828" y="3622578"/>
            <a:ext cx="10744201" cy="365125"/>
          </a:xfrm>
        </p:spPr>
        <p:txBody>
          <a:bodyPr/>
          <a:lstStyle>
            <a:lvl1pPr marL="0" indent="0" algn="l">
              <a:buNone/>
              <a:defRPr sz="2400">
                <a:solidFill>
                  <a:schemeClr val="tx1"/>
                </a:solidFill>
                <a:latin typeface="+mj-ea"/>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11" name="Slide Number Placeholder 5">
            <a:extLst>
              <a:ext uri="{FF2B5EF4-FFF2-40B4-BE49-F238E27FC236}">
                <a16:creationId xmlns:a16="http://schemas.microsoft.com/office/drawing/2014/main" id="{5F9D56DF-ECEB-4AB4-BC79-DAE52C0C428A}"/>
              </a:ext>
            </a:extLst>
          </p:cNvPr>
          <p:cNvSpPr>
            <a:spLocks noGrp="1"/>
          </p:cNvSpPr>
          <p:nvPr userDrawn="1">
            <p:ph type="sldNum" sz="quarter" idx="4"/>
          </p:nvPr>
        </p:nvSpPr>
        <p:spPr>
          <a:xfrm>
            <a:off x="11541760" y="6509112"/>
            <a:ext cx="717973" cy="365125"/>
          </a:xfrm>
          <a:prstGeom prst="rect">
            <a:avLst/>
          </a:prstGeom>
        </p:spPr>
        <p:txBody>
          <a:bodyPr lIns="0" tIns="72000" rIns="36000"/>
          <a:lstStyle>
            <a:lvl1pPr algn="ctr">
              <a:defRPr sz="1400">
                <a:solidFill>
                  <a:schemeClr val="tx1"/>
                </a:solidFill>
              </a:defRPr>
            </a:lvl1pPr>
          </a:lstStyle>
          <a:p>
            <a:fld id="{97779543-E7D8-B844-A9B5-146AF8B0AA7E}" type="slidenum">
              <a:rPr lang="ja-JP" altLang="en-US" smtClean="0"/>
              <a:pPr/>
              <a:t>‹#›</a:t>
            </a:fld>
            <a:endParaRPr lang="ja-JP" altLang="en-US" dirty="0"/>
          </a:p>
        </p:txBody>
      </p:sp>
    </p:spTree>
    <p:extLst>
      <p:ext uri="{BB962C8B-B14F-4D97-AF65-F5344CB8AC3E}">
        <p14:creationId xmlns:p14="http://schemas.microsoft.com/office/powerpoint/2010/main" val="40330816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表紙B">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CD157808-40DD-43A6-ABB7-29C380F19DFF}"/>
              </a:ext>
            </a:extLst>
          </p:cNvPr>
          <p:cNvSpPr/>
          <p:nvPr userDrawn="1"/>
        </p:nvSpPr>
        <p:spPr>
          <a:xfrm>
            <a:off x="0" y="0"/>
            <a:ext cx="12192000" cy="6858000"/>
          </a:xfrm>
          <a:prstGeom prst="rect">
            <a:avLst/>
          </a:prstGeom>
          <a:solidFill>
            <a:srgbClr val="39BA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pic>
        <p:nvPicPr>
          <p:cNvPr id="39" name="図 38">
            <a:extLst>
              <a:ext uri="{FF2B5EF4-FFF2-40B4-BE49-F238E27FC236}">
                <a16:creationId xmlns:a16="http://schemas.microsoft.com/office/drawing/2014/main" id="{DF6D53CE-43E2-4319-B692-11D05D908BB7}"/>
              </a:ext>
            </a:extLst>
          </p:cNvPr>
          <p:cNvPicPr>
            <a:picLocks noChangeAspect="1"/>
          </p:cNvPicPr>
          <p:nvPr userDrawn="1"/>
        </p:nvPicPr>
        <p:blipFill rotWithShape="1">
          <a:blip r:embed="rId2"/>
          <a:srcRect l="2000" t="-25348" r="2000" b="25348"/>
          <a:stretch/>
        </p:blipFill>
        <p:spPr>
          <a:xfrm>
            <a:off x="487680" y="727452"/>
            <a:ext cx="11704320" cy="6130548"/>
          </a:xfrm>
          <a:prstGeom prst="rect">
            <a:avLst/>
          </a:prstGeom>
        </p:spPr>
      </p:pic>
      <p:sp>
        <p:nvSpPr>
          <p:cNvPr id="2" name="Title 1"/>
          <p:cNvSpPr>
            <a:spLocks noGrp="1"/>
          </p:cNvSpPr>
          <p:nvPr>
            <p:ph type="ctrTitle"/>
          </p:nvPr>
        </p:nvSpPr>
        <p:spPr>
          <a:xfrm>
            <a:off x="729827" y="2173188"/>
            <a:ext cx="10744200" cy="1276350"/>
          </a:xfrm>
        </p:spPr>
        <p:txBody>
          <a:bodyPr anchor="ctr">
            <a:noAutofit/>
          </a:bodyPr>
          <a:lstStyle>
            <a:lvl1pPr algn="l">
              <a:defRPr sz="3600">
                <a:solidFill>
                  <a:schemeClr val="bg1"/>
                </a:solidFill>
                <a:latin typeface="+mj-ea"/>
                <a:ea typeface="+mj-ea"/>
              </a:defRPr>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729828" y="3622578"/>
            <a:ext cx="10744201" cy="365125"/>
          </a:xfrm>
        </p:spPr>
        <p:txBody>
          <a:bodyPr/>
          <a:lstStyle>
            <a:lvl1pPr marL="0" indent="0" algn="l">
              <a:buNone/>
              <a:defRPr sz="2400">
                <a:solidFill>
                  <a:schemeClr val="bg1"/>
                </a:solidFill>
                <a:latin typeface="+mj-ea"/>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31" name="正方形/長方形 30">
            <a:extLst>
              <a:ext uri="{FF2B5EF4-FFF2-40B4-BE49-F238E27FC236}">
                <a16:creationId xmlns:a16="http://schemas.microsoft.com/office/drawing/2014/main" id="{548B26CD-0D03-4223-9627-3DB505AD073B}"/>
              </a:ext>
            </a:extLst>
          </p:cNvPr>
          <p:cNvSpPr/>
          <p:nvPr userDrawn="1"/>
        </p:nvSpPr>
        <p:spPr>
          <a:xfrm>
            <a:off x="0" y="0"/>
            <a:ext cx="447040" cy="6858000"/>
          </a:xfrm>
          <a:prstGeom prst="rect">
            <a:avLst/>
          </a:prstGeom>
          <a:solidFill>
            <a:srgbClr val="5E21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pic>
        <p:nvPicPr>
          <p:cNvPr id="13" name="図 12">
            <a:extLst>
              <a:ext uri="{FF2B5EF4-FFF2-40B4-BE49-F238E27FC236}">
                <a16:creationId xmlns:a16="http://schemas.microsoft.com/office/drawing/2014/main" id="{6102BB2B-53D1-4833-BFDB-3C1615AC94D4}"/>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10436095" y="6499514"/>
            <a:ext cx="1587534" cy="424957"/>
          </a:xfrm>
          <a:prstGeom prst="rect">
            <a:avLst/>
          </a:prstGeom>
        </p:spPr>
      </p:pic>
      <p:pic>
        <p:nvPicPr>
          <p:cNvPr id="15" name="図 14">
            <a:extLst>
              <a:ext uri="{FF2B5EF4-FFF2-40B4-BE49-F238E27FC236}">
                <a16:creationId xmlns:a16="http://schemas.microsoft.com/office/drawing/2014/main" id="{2AD910C6-2CD2-405A-9046-AE45E5E5EE29}"/>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sharpenSoften amount="100000"/>
                    </a14:imgEffect>
                    <a14:imgEffect>
                      <a14:brightnessContrast bright="100000" contrast="100000"/>
                    </a14:imgEffect>
                  </a14:imgLayer>
                </a14:imgProps>
              </a:ext>
            </a:extLst>
          </a:blip>
          <a:srcRect r="47889"/>
          <a:stretch/>
        </p:blipFill>
        <p:spPr>
          <a:xfrm>
            <a:off x="10713424" y="222594"/>
            <a:ext cx="1217996" cy="504858"/>
          </a:xfrm>
          <a:prstGeom prst="rect">
            <a:avLst/>
          </a:prstGeom>
        </p:spPr>
      </p:pic>
      <p:sp>
        <p:nvSpPr>
          <p:cNvPr id="4" name="テキスト ボックス 3">
            <a:extLst>
              <a:ext uri="{FF2B5EF4-FFF2-40B4-BE49-F238E27FC236}">
                <a16:creationId xmlns:a16="http://schemas.microsoft.com/office/drawing/2014/main" id="{B2654C2B-E1DB-4ABA-BEA7-E9E80A5737D5}"/>
              </a:ext>
            </a:extLst>
          </p:cNvPr>
          <p:cNvSpPr txBox="1"/>
          <p:nvPr userDrawn="1"/>
        </p:nvSpPr>
        <p:spPr>
          <a:xfrm>
            <a:off x="10713424" y="861237"/>
            <a:ext cx="1217996" cy="369332"/>
          </a:xfrm>
          <a:prstGeom prst="rect">
            <a:avLst/>
          </a:prstGeom>
          <a:noFill/>
        </p:spPr>
        <p:txBody>
          <a:bodyPr wrap="square" rtlCol="0">
            <a:spAutoFit/>
          </a:bodyPr>
          <a:lstStyle/>
          <a:p>
            <a:r>
              <a:rPr kumimoji="1" lang="en-US" altLang="ja-JP" b="1" dirty="0">
                <a:solidFill>
                  <a:schemeClr val="bg1"/>
                </a:solidFill>
                <a:latin typeface="BIZ UDPゴシック" panose="020B0400000000000000" pitchFamily="50" charset="-128"/>
                <a:ea typeface="BIZ UDPゴシック" panose="020B0400000000000000" pitchFamily="50" charset="-128"/>
              </a:rPr>
              <a:t>B-GEAR</a:t>
            </a:r>
            <a:endParaRPr kumimoji="1" lang="ja-JP" altLang="en-US" b="1" dirty="0">
              <a:solidFill>
                <a:schemeClr val="bg1"/>
              </a:solidFill>
              <a:latin typeface="BIZ UDPゴシック" panose="020B0400000000000000" pitchFamily="50" charset="-128"/>
              <a:ea typeface="BIZ UDPゴシック" panose="020B0400000000000000" pitchFamily="50" charset="-128"/>
            </a:endParaRPr>
          </a:p>
        </p:txBody>
      </p:sp>
      <p:cxnSp>
        <p:nvCxnSpPr>
          <p:cNvPr id="6" name="直線コネクタ 5">
            <a:extLst>
              <a:ext uri="{FF2B5EF4-FFF2-40B4-BE49-F238E27FC236}">
                <a16:creationId xmlns:a16="http://schemas.microsoft.com/office/drawing/2014/main" id="{CFEA57A4-22FA-4694-9522-45BA42DED39F}"/>
              </a:ext>
            </a:extLst>
          </p:cNvPr>
          <p:cNvCxnSpPr/>
          <p:nvPr userDrawn="1"/>
        </p:nvCxnSpPr>
        <p:spPr>
          <a:xfrm>
            <a:off x="10713424" y="844415"/>
            <a:ext cx="121799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41964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背景">
    <p:spTree>
      <p:nvGrpSpPr>
        <p:cNvPr id="1" name=""/>
        <p:cNvGrpSpPr/>
        <p:nvPr/>
      </p:nvGrpSpPr>
      <p:grpSpPr>
        <a:xfrm>
          <a:off x="0" y="0"/>
          <a:ext cx="0" cy="0"/>
          <a:chOff x="0" y="0"/>
          <a:chExt cx="0" cy="0"/>
        </a:xfrm>
      </p:grpSpPr>
      <p:sp>
        <p:nvSpPr>
          <p:cNvPr id="26" name="フリーフォーム: 図形 25">
            <a:extLst>
              <a:ext uri="{FF2B5EF4-FFF2-40B4-BE49-F238E27FC236}">
                <a16:creationId xmlns:a16="http://schemas.microsoft.com/office/drawing/2014/main" id="{7D81C834-10D3-4E59-8A1A-7D026F6C1350}"/>
              </a:ext>
            </a:extLst>
          </p:cNvPr>
          <p:cNvSpPr/>
          <p:nvPr userDrawn="1"/>
        </p:nvSpPr>
        <p:spPr>
          <a:xfrm>
            <a:off x="1660358" y="8269313"/>
            <a:ext cx="3163" cy="4637"/>
          </a:xfrm>
          <a:custGeom>
            <a:avLst/>
            <a:gdLst>
              <a:gd name="connsiteX0" fmla="*/ 752 w 3163"/>
              <a:gd name="connsiteY0" fmla="*/ 0 h 4637"/>
              <a:gd name="connsiteX1" fmla="*/ 3163 w 3163"/>
              <a:gd name="connsiteY1" fmla="*/ 159 h 4637"/>
              <a:gd name="connsiteX2" fmla="*/ 1450 w 3163"/>
              <a:gd name="connsiteY2" fmla="*/ 4637 h 4637"/>
              <a:gd name="connsiteX3" fmla="*/ 752 w 3163"/>
              <a:gd name="connsiteY3" fmla="*/ 0 h 4637"/>
            </a:gdLst>
            <a:ahLst/>
            <a:cxnLst>
              <a:cxn ang="0">
                <a:pos x="connsiteX0" y="connsiteY0"/>
              </a:cxn>
              <a:cxn ang="0">
                <a:pos x="connsiteX1" y="connsiteY1"/>
              </a:cxn>
              <a:cxn ang="0">
                <a:pos x="connsiteX2" y="connsiteY2"/>
              </a:cxn>
              <a:cxn ang="0">
                <a:pos x="connsiteX3" y="connsiteY3"/>
              </a:cxn>
            </a:cxnLst>
            <a:rect l="l" t="t" r="r" b="b"/>
            <a:pathLst>
              <a:path w="3163" h="4637">
                <a:moveTo>
                  <a:pt x="752" y="0"/>
                </a:moveTo>
                <a:lnTo>
                  <a:pt x="3163" y="159"/>
                </a:lnTo>
                <a:lnTo>
                  <a:pt x="1450" y="4637"/>
                </a:lnTo>
                <a:cubicBezTo>
                  <a:pt x="-247" y="2161"/>
                  <a:pt x="-419" y="654"/>
                  <a:pt x="75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163032FC-BDC9-4FEA-B05B-28D452AE91B8}"/>
              </a:ext>
            </a:extLst>
          </p:cNvPr>
          <p:cNvSpPr/>
          <p:nvPr userDrawn="1"/>
        </p:nvSpPr>
        <p:spPr>
          <a:xfrm rot="10800000">
            <a:off x="10552712" y="4972851"/>
            <a:ext cx="900000" cy="900000"/>
          </a:xfrm>
          <a:prstGeom prst="ellipse">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FFFFFF"/>
              </a:solidFill>
              <a:effectLst/>
              <a:uLnTx/>
              <a:uFillTx/>
              <a:latin typeface="Calibri" panose="020F0502020204030204"/>
              <a:ea typeface="游ゴシック" panose="020B0400000000000000" pitchFamily="50" charset="-128"/>
              <a:cs typeface="+mn-cs"/>
            </a:endParaRPr>
          </a:p>
        </p:txBody>
      </p:sp>
      <p:pic>
        <p:nvPicPr>
          <p:cNvPr id="9" name="図 8">
            <a:extLst>
              <a:ext uri="{FF2B5EF4-FFF2-40B4-BE49-F238E27FC236}">
                <a16:creationId xmlns:a16="http://schemas.microsoft.com/office/drawing/2014/main" id="{0A64B9E4-29E8-42E8-8573-DD6985170991}"/>
              </a:ext>
            </a:extLst>
          </p:cNvPr>
          <p:cNvPicPr>
            <a:picLocks noChangeAspect="1"/>
          </p:cNvPicPr>
          <p:nvPr userDrawn="1"/>
        </p:nvPicPr>
        <p:blipFill rotWithShape="1">
          <a:blip r:embed="rId2"/>
          <a:srcRect r="50445"/>
          <a:stretch/>
        </p:blipFill>
        <p:spPr>
          <a:xfrm>
            <a:off x="9790156" y="289066"/>
            <a:ext cx="2061593" cy="639067"/>
          </a:xfrm>
          <a:prstGeom prst="rect">
            <a:avLst/>
          </a:prstGeom>
        </p:spPr>
      </p:pic>
      <p:pic>
        <p:nvPicPr>
          <p:cNvPr id="10" name="図 9">
            <a:extLst>
              <a:ext uri="{FF2B5EF4-FFF2-40B4-BE49-F238E27FC236}">
                <a16:creationId xmlns:a16="http://schemas.microsoft.com/office/drawing/2014/main" id="{DC8598CC-B942-4154-A714-F7D11DD449A8}"/>
              </a:ext>
            </a:extLst>
          </p:cNvPr>
          <p:cNvPicPr>
            <a:picLocks noChangeAspect="1"/>
          </p:cNvPicPr>
          <p:nvPr userDrawn="1"/>
        </p:nvPicPr>
        <p:blipFill rotWithShape="1">
          <a:blip r:embed="rId3"/>
          <a:srcRect r="47889"/>
          <a:stretch/>
        </p:blipFill>
        <p:spPr>
          <a:xfrm>
            <a:off x="10713424" y="222594"/>
            <a:ext cx="1217996" cy="504858"/>
          </a:xfrm>
          <a:prstGeom prst="rect">
            <a:avLst/>
          </a:prstGeom>
        </p:spPr>
      </p:pic>
      <p:sp>
        <p:nvSpPr>
          <p:cNvPr id="8" name="Title 1">
            <a:extLst>
              <a:ext uri="{FF2B5EF4-FFF2-40B4-BE49-F238E27FC236}">
                <a16:creationId xmlns:a16="http://schemas.microsoft.com/office/drawing/2014/main" id="{6D5A36C1-42B1-473E-9F66-0FD5DC0A2F65}"/>
              </a:ext>
            </a:extLst>
          </p:cNvPr>
          <p:cNvSpPr>
            <a:spLocks noGrp="1"/>
          </p:cNvSpPr>
          <p:nvPr userDrawn="1">
            <p:ph type="title"/>
          </p:nvPr>
        </p:nvSpPr>
        <p:spPr>
          <a:xfrm>
            <a:off x="838200" y="365129"/>
            <a:ext cx="10515600" cy="1325563"/>
          </a:xfrm>
        </p:spPr>
        <p:txBody>
          <a:bodyPr/>
          <a:lstStyle>
            <a:lvl1pPr>
              <a:defRPr b="1">
                <a:solidFill>
                  <a:schemeClr val="accent1"/>
                </a:solidFill>
              </a:defRPr>
            </a:lvl1pPr>
          </a:lstStyle>
          <a:p>
            <a:r>
              <a:rPr lang="ja-JP" altLang="en-US" dirty="0"/>
              <a:t>マスター タイトルの書式設定</a:t>
            </a:r>
            <a:endParaRPr lang="en-US" dirty="0"/>
          </a:p>
        </p:txBody>
      </p:sp>
      <p:sp>
        <p:nvSpPr>
          <p:cNvPr id="14" name="Content Placeholder 2">
            <a:extLst>
              <a:ext uri="{FF2B5EF4-FFF2-40B4-BE49-F238E27FC236}">
                <a16:creationId xmlns:a16="http://schemas.microsoft.com/office/drawing/2014/main" id="{F45E88D9-DB8D-49B5-B6F8-A6CF3AE0EDF7}"/>
              </a:ext>
            </a:extLst>
          </p:cNvPr>
          <p:cNvSpPr>
            <a:spLocks noGrp="1"/>
          </p:cNvSpPr>
          <p:nvPr userDrawn="1">
            <p:ph idx="1"/>
          </p:nvPr>
        </p:nvSpPr>
        <p:spPr>
          <a:xfrm>
            <a:off x="838200" y="1825625"/>
            <a:ext cx="10515600" cy="4351338"/>
          </a:xfrm>
        </p:spPr>
        <p:txBody>
          <a:bodyPr>
            <a:normAutofit/>
          </a:bodyPr>
          <a:lstStyle>
            <a:lvl1pPr>
              <a:lnSpc>
                <a:spcPct val="100000"/>
              </a:lnSpc>
              <a:spcBef>
                <a:spcPts val="1200"/>
              </a:spcBef>
              <a:spcAft>
                <a:spcPts val="1200"/>
              </a:spcAft>
              <a:defRPr sz="2400">
                <a:latin typeface="BIZ UDPゴシック" panose="020B0400000000000000" pitchFamily="50" charset="-128"/>
                <a:ea typeface="BIZ UDPゴシック" panose="020B0400000000000000" pitchFamily="50" charset="-128"/>
              </a:defRPr>
            </a:lvl1pPr>
          </a:lstStyle>
          <a:p>
            <a:pPr lvl="0"/>
            <a:r>
              <a:rPr lang="ja-JP" altLang="en-US" dirty="0"/>
              <a:t>マスター テキストの書式設定</a:t>
            </a:r>
          </a:p>
        </p:txBody>
      </p:sp>
      <p:sp>
        <p:nvSpPr>
          <p:cNvPr id="15" name="Slide Number Placeholder 5">
            <a:extLst>
              <a:ext uri="{FF2B5EF4-FFF2-40B4-BE49-F238E27FC236}">
                <a16:creationId xmlns:a16="http://schemas.microsoft.com/office/drawing/2014/main" id="{3919A6BB-35C9-4C6C-BA77-51DE345A21FA}"/>
              </a:ext>
            </a:extLst>
          </p:cNvPr>
          <p:cNvSpPr>
            <a:spLocks noGrp="1"/>
          </p:cNvSpPr>
          <p:nvPr userDrawn="1">
            <p:ph type="sldNum" sz="quarter" idx="4"/>
          </p:nvPr>
        </p:nvSpPr>
        <p:spPr>
          <a:xfrm>
            <a:off x="11541760" y="6509112"/>
            <a:ext cx="717973" cy="365125"/>
          </a:xfrm>
          <a:prstGeom prst="rect">
            <a:avLst/>
          </a:prstGeom>
        </p:spPr>
        <p:txBody>
          <a:bodyPr lIns="0" tIns="72000" rIns="36000"/>
          <a:lstStyle>
            <a:lvl1pPr algn="ctr">
              <a:defRPr sz="1400">
                <a:solidFill>
                  <a:schemeClr val="tx1"/>
                </a:solidFill>
              </a:defRPr>
            </a:lvl1pPr>
          </a:lstStyle>
          <a:p>
            <a:fld id="{97779543-E7D8-B844-A9B5-146AF8B0AA7E}" type="slidenum">
              <a:rPr lang="ja-JP" altLang="en-US" smtClean="0"/>
              <a:pPr/>
              <a:t>‹#›</a:t>
            </a:fld>
            <a:endParaRPr lang="ja-JP" altLang="en-US" dirty="0"/>
          </a:p>
        </p:txBody>
      </p:sp>
      <p:sp>
        <p:nvSpPr>
          <p:cNvPr id="32" name="フリーフォーム: 図形 31">
            <a:extLst>
              <a:ext uri="{FF2B5EF4-FFF2-40B4-BE49-F238E27FC236}">
                <a16:creationId xmlns:a16="http://schemas.microsoft.com/office/drawing/2014/main" id="{1CDB97CA-CFF2-49BB-AF01-64E0D1786013}"/>
              </a:ext>
            </a:extLst>
          </p:cNvPr>
          <p:cNvSpPr/>
          <p:nvPr userDrawn="1"/>
        </p:nvSpPr>
        <p:spPr>
          <a:xfrm>
            <a:off x="2232278" y="3143580"/>
            <a:ext cx="8481146" cy="3714420"/>
          </a:xfrm>
          <a:custGeom>
            <a:avLst/>
            <a:gdLst>
              <a:gd name="connsiteX0" fmla="*/ 6396086 w 8481146"/>
              <a:gd name="connsiteY0" fmla="*/ 284 h 3714420"/>
              <a:gd name="connsiteX1" fmla="*/ 8481146 w 8481146"/>
              <a:gd name="connsiteY1" fmla="*/ 1475583 h 3714420"/>
              <a:gd name="connsiteX2" fmla="*/ 8210020 w 8481146"/>
              <a:gd name="connsiteY2" fmla="*/ 1696446 h 3714420"/>
              <a:gd name="connsiteX3" fmla="*/ 5851844 w 8481146"/>
              <a:gd name="connsiteY3" fmla="*/ 419421 h 3714420"/>
              <a:gd name="connsiteX4" fmla="*/ 3475194 w 8481146"/>
              <a:gd name="connsiteY4" fmla="*/ 3633682 h 3714420"/>
              <a:gd name="connsiteX5" fmla="*/ 3451921 w 8481146"/>
              <a:gd name="connsiteY5" fmla="*/ 3714420 h 3714420"/>
              <a:gd name="connsiteX6" fmla="*/ 3379443 w 8481146"/>
              <a:gd name="connsiteY6" fmla="*/ 3714420 h 3714420"/>
              <a:gd name="connsiteX7" fmla="*/ 3365435 w 8481146"/>
              <a:gd name="connsiteY7" fmla="*/ 3661475 h 3714420"/>
              <a:gd name="connsiteX8" fmla="*/ 1713007 w 8481146"/>
              <a:gd name="connsiteY8" fmla="*/ 1940754 h 3714420"/>
              <a:gd name="connsiteX9" fmla="*/ 466964 w 8481146"/>
              <a:gd name="connsiteY9" fmla="*/ 3565489 h 3714420"/>
              <a:gd name="connsiteX10" fmla="*/ 395494 w 8481146"/>
              <a:gd name="connsiteY10" fmla="*/ 3714420 h 3714420"/>
              <a:gd name="connsiteX11" fmla="*/ 0 w 8481146"/>
              <a:gd name="connsiteY11" fmla="*/ 3714420 h 3714420"/>
              <a:gd name="connsiteX12" fmla="*/ 120207 w 8481146"/>
              <a:gd name="connsiteY12" fmla="*/ 3452442 h 3714420"/>
              <a:gd name="connsiteX13" fmla="*/ 1621936 w 8481146"/>
              <a:gd name="connsiteY13" fmla="*/ 1530447 h 3714420"/>
              <a:gd name="connsiteX14" fmla="*/ 3397836 w 8481146"/>
              <a:gd name="connsiteY14" fmla="*/ 2719167 h 3714420"/>
              <a:gd name="connsiteX15" fmla="*/ 5788931 w 8481146"/>
              <a:gd name="connsiteY15" fmla="*/ 70060 h 3714420"/>
              <a:gd name="connsiteX16" fmla="*/ 6396086 w 8481146"/>
              <a:gd name="connsiteY16" fmla="*/ 284 h 3714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481146" h="3714420">
                <a:moveTo>
                  <a:pt x="6396086" y="284"/>
                </a:moveTo>
                <a:cubicBezTo>
                  <a:pt x="7233799" y="13961"/>
                  <a:pt x="7906433" y="520289"/>
                  <a:pt x="8481146" y="1475583"/>
                </a:cubicBezTo>
                <a:cubicBezTo>
                  <a:pt x="8478292" y="1479022"/>
                  <a:pt x="8252840" y="1706293"/>
                  <a:pt x="8210020" y="1696446"/>
                </a:cubicBezTo>
                <a:cubicBezTo>
                  <a:pt x="7404786" y="350168"/>
                  <a:pt x="6411198" y="262693"/>
                  <a:pt x="5851844" y="419421"/>
                </a:cubicBezTo>
                <a:cubicBezTo>
                  <a:pt x="5309970" y="571251"/>
                  <a:pt x="4123945" y="1484710"/>
                  <a:pt x="3475194" y="3633682"/>
                </a:cubicBezTo>
                <a:lnTo>
                  <a:pt x="3451921" y="3714420"/>
                </a:lnTo>
                <a:lnTo>
                  <a:pt x="3379443" y="3714420"/>
                </a:lnTo>
                <a:lnTo>
                  <a:pt x="3365435" y="3661475"/>
                </a:lnTo>
                <a:cubicBezTo>
                  <a:pt x="3099719" y="2721828"/>
                  <a:pt x="2503357" y="1531911"/>
                  <a:pt x="1713007" y="1940754"/>
                </a:cubicBezTo>
                <a:cubicBezTo>
                  <a:pt x="1329713" y="2110739"/>
                  <a:pt x="884243" y="2724461"/>
                  <a:pt x="466964" y="3565489"/>
                </a:cubicBezTo>
                <a:lnTo>
                  <a:pt x="395494" y="3714420"/>
                </a:lnTo>
                <a:lnTo>
                  <a:pt x="0" y="3714420"/>
                </a:lnTo>
                <a:lnTo>
                  <a:pt x="120207" y="3452442"/>
                </a:lnTo>
                <a:cubicBezTo>
                  <a:pt x="522338" y="2602677"/>
                  <a:pt x="1044291" y="1749903"/>
                  <a:pt x="1621936" y="1530447"/>
                </a:cubicBezTo>
                <a:cubicBezTo>
                  <a:pt x="2648861" y="1140303"/>
                  <a:pt x="3176005" y="2304170"/>
                  <a:pt x="3397836" y="2719167"/>
                </a:cubicBezTo>
                <a:cubicBezTo>
                  <a:pt x="3630111" y="2090810"/>
                  <a:pt x="4659724" y="335940"/>
                  <a:pt x="5788931" y="70060"/>
                </a:cubicBezTo>
                <a:cubicBezTo>
                  <a:pt x="6000658" y="20207"/>
                  <a:pt x="6202767" y="-2872"/>
                  <a:pt x="6396086" y="284"/>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ボックス 35">
            <a:extLst>
              <a:ext uri="{FF2B5EF4-FFF2-40B4-BE49-F238E27FC236}">
                <a16:creationId xmlns:a16="http://schemas.microsoft.com/office/drawing/2014/main" id="{166D2691-000E-4896-814D-2FA7547ED50B}"/>
              </a:ext>
            </a:extLst>
          </p:cNvPr>
          <p:cNvSpPr txBox="1"/>
          <p:nvPr userDrawn="1"/>
        </p:nvSpPr>
        <p:spPr>
          <a:xfrm>
            <a:off x="10713424" y="861237"/>
            <a:ext cx="1217996" cy="369332"/>
          </a:xfrm>
          <a:prstGeom prst="rect">
            <a:avLst/>
          </a:prstGeom>
          <a:noFill/>
          <a:ln>
            <a:noFill/>
          </a:ln>
        </p:spPr>
        <p:txBody>
          <a:bodyPr wrap="square" rtlCol="0">
            <a:spAutoFit/>
          </a:bodyPr>
          <a:lstStyle/>
          <a:p>
            <a:r>
              <a:rPr kumimoji="1" lang="en-US" altLang="ja-JP" b="1" dirty="0">
                <a:solidFill>
                  <a:schemeClr val="accent1"/>
                </a:solidFill>
                <a:latin typeface="BIZ UDPゴシック" panose="020B0400000000000000" pitchFamily="50" charset="-128"/>
                <a:ea typeface="BIZ UDPゴシック" panose="020B0400000000000000" pitchFamily="50" charset="-128"/>
              </a:rPr>
              <a:t>B-GEAR</a:t>
            </a:r>
            <a:endParaRPr kumimoji="1" lang="ja-JP" altLang="en-US" b="1" dirty="0">
              <a:solidFill>
                <a:schemeClr val="accent1"/>
              </a:solidFill>
              <a:latin typeface="BIZ UDPゴシック" panose="020B0400000000000000" pitchFamily="50" charset="-128"/>
              <a:ea typeface="BIZ UDPゴシック" panose="020B0400000000000000" pitchFamily="50" charset="-128"/>
            </a:endParaRPr>
          </a:p>
        </p:txBody>
      </p:sp>
      <p:cxnSp>
        <p:nvCxnSpPr>
          <p:cNvPr id="37" name="直線コネクタ 36">
            <a:extLst>
              <a:ext uri="{FF2B5EF4-FFF2-40B4-BE49-F238E27FC236}">
                <a16:creationId xmlns:a16="http://schemas.microsoft.com/office/drawing/2014/main" id="{C5599A60-251D-48D8-AA6C-45FD967F9E00}"/>
              </a:ext>
            </a:extLst>
          </p:cNvPr>
          <p:cNvCxnSpPr/>
          <p:nvPr userDrawn="1"/>
        </p:nvCxnSpPr>
        <p:spPr>
          <a:xfrm>
            <a:off x="10713424" y="844415"/>
            <a:ext cx="1217997"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91588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中面1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マスター タイトルの書式設定</a:t>
            </a:r>
            <a:endParaRPr lang="en-US" dirty="0"/>
          </a:p>
        </p:txBody>
      </p:sp>
      <p:sp>
        <p:nvSpPr>
          <p:cNvPr id="3" name="Content Placeholder 2"/>
          <p:cNvSpPr>
            <a:spLocks noGrp="1"/>
          </p:cNvSpPr>
          <p:nvPr>
            <p:ph idx="1"/>
          </p:nvPr>
        </p:nvSpPr>
        <p:spPr/>
        <p:txBody>
          <a:bodyPr/>
          <a:lstStyle/>
          <a:p>
            <a:pPr lvl="0"/>
            <a:r>
              <a:rPr lang="ja-JP" altLang="en-US" dirty="0"/>
              <a:t>マスター テキストの書式設定</a:t>
            </a:r>
          </a:p>
        </p:txBody>
      </p:sp>
      <p:sp>
        <p:nvSpPr>
          <p:cNvPr id="11" name="Slide Number Placeholder 5">
            <a:extLst>
              <a:ext uri="{FF2B5EF4-FFF2-40B4-BE49-F238E27FC236}">
                <a16:creationId xmlns:a16="http://schemas.microsoft.com/office/drawing/2014/main" id="{C5CCCFE3-09DC-400E-AF63-D278F430E2B3}"/>
              </a:ext>
            </a:extLst>
          </p:cNvPr>
          <p:cNvSpPr>
            <a:spLocks noGrp="1"/>
          </p:cNvSpPr>
          <p:nvPr>
            <p:ph type="sldNum" sz="quarter" idx="4"/>
          </p:nvPr>
        </p:nvSpPr>
        <p:spPr>
          <a:xfrm>
            <a:off x="11541760" y="6509112"/>
            <a:ext cx="717973" cy="365125"/>
          </a:xfrm>
          <a:prstGeom prst="rect">
            <a:avLst/>
          </a:prstGeom>
        </p:spPr>
        <p:txBody>
          <a:bodyPr lIns="0" tIns="72000" rIns="36000"/>
          <a:lstStyle>
            <a:lvl1pPr algn="ctr">
              <a:defRPr sz="1400">
                <a:solidFill>
                  <a:schemeClr val="tx1"/>
                </a:solidFill>
              </a:defRPr>
            </a:lvl1pPr>
          </a:lstStyle>
          <a:p>
            <a:fld id="{97779543-E7D8-B844-A9B5-146AF8B0AA7E}" type="slidenum">
              <a:rPr lang="ja-JP" altLang="en-US" smtClean="0"/>
              <a:pPr/>
              <a:t>‹#›</a:t>
            </a:fld>
            <a:endParaRPr lang="ja-JP" altLang="en-US" dirty="0"/>
          </a:p>
        </p:txBody>
      </p:sp>
    </p:spTree>
    <p:extLst>
      <p:ext uri="{BB962C8B-B14F-4D97-AF65-F5344CB8AC3E}">
        <p14:creationId xmlns:p14="http://schemas.microsoft.com/office/powerpoint/2010/main" val="28785091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中面2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a:t>マスター テキストの書式設定</a:t>
            </a:r>
          </a:p>
        </p:txBody>
      </p:sp>
      <p:sp>
        <p:nvSpPr>
          <p:cNvPr id="4" name="Content Placeholder 3"/>
          <p:cNvSpPr>
            <a:spLocks noGrp="1"/>
          </p:cNvSpPr>
          <p:nvPr>
            <p:ph sz="half" idx="2"/>
          </p:nvPr>
        </p:nvSpPr>
        <p:spPr>
          <a:xfrm>
            <a:off x="6172200" y="1825625"/>
            <a:ext cx="5181600" cy="4351338"/>
          </a:xfrm>
        </p:spPr>
        <p:txBody>
          <a:bodyPr/>
          <a:lstStyle/>
          <a:p>
            <a:pPr lvl="0"/>
            <a:r>
              <a:rPr lang="ja-JP" altLang="en-US"/>
              <a:t>マスター テキストの書式設定</a:t>
            </a:r>
          </a:p>
        </p:txBody>
      </p:sp>
      <p:sp>
        <p:nvSpPr>
          <p:cNvPr id="11" name="Slide Number Placeholder 5">
            <a:extLst>
              <a:ext uri="{FF2B5EF4-FFF2-40B4-BE49-F238E27FC236}">
                <a16:creationId xmlns:a16="http://schemas.microsoft.com/office/drawing/2014/main" id="{C79270FA-E0AE-48B3-B84A-2353324AC1F0}"/>
              </a:ext>
            </a:extLst>
          </p:cNvPr>
          <p:cNvSpPr>
            <a:spLocks noGrp="1"/>
          </p:cNvSpPr>
          <p:nvPr>
            <p:ph type="sldNum" sz="quarter" idx="4"/>
          </p:nvPr>
        </p:nvSpPr>
        <p:spPr>
          <a:xfrm>
            <a:off x="11541760" y="6509112"/>
            <a:ext cx="717973" cy="365125"/>
          </a:xfrm>
          <a:prstGeom prst="rect">
            <a:avLst/>
          </a:prstGeom>
        </p:spPr>
        <p:txBody>
          <a:bodyPr lIns="0" tIns="72000" rIns="36000"/>
          <a:lstStyle>
            <a:lvl1pPr algn="ctr">
              <a:defRPr sz="1400">
                <a:solidFill>
                  <a:schemeClr val="tx1"/>
                </a:solidFill>
              </a:defRPr>
            </a:lvl1pPr>
          </a:lstStyle>
          <a:p>
            <a:fld id="{97779543-E7D8-B844-A9B5-146AF8B0AA7E}" type="slidenum">
              <a:rPr lang="ja-JP" altLang="en-US" smtClean="0"/>
              <a:pPr/>
              <a:t>‹#›</a:t>
            </a:fld>
            <a:endParaRPr lang="ja-JP" altLang="en-US" dirty="0"/>
          </a:p>
        </p:txBody>
      </p:sp>
    </p:spTree>
    <p:extLst>
      <p:ext uri="{BB962C8B-B14F-4D97-AF65-F5344CB8AC3E}">
        <p14:creationId xmlns:p14="http://schemas.microsoft.com/office/powerpoint/2010/main" val="3620175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章扉A">
    <p:spTree>
      <p:nvGrpSpPr>
        <p:cNvPr id="1" name=""/>
        <p:cNvGrpSpPr/>
        <p:nvPr/>
      </p:nvGrpSpPr>
      <p:grpSpPr>
        <a:xfrm>
          <a:off x="0" y="0"/>
          <a:ext cx="0" cy="0"/>
          <a:chOff x="0" y="0"/>
          <a:chExt cx="0" cy="0"/>
        </a:xfrm>
      </p:grpSpPr>
      <p:sp>
        <p:nvSpPr>
          <p:cNvPr id="14" name="Subtitle 2">
            <a:extLst>
              <a:ext uri="{FF2B5EF4-FFF2-40B4-BE49-F238E27FC236}">
                <a16:creationId xmlns:a16="http://schemas.microsoft.com/office/drawing/2014/main" id="{675BD0E0-61BA-41AB-B982-940B282B17E4}"/>
              </a:ext>
            </a:extLst>
          </p:cNvPr>
          <p:cNvSpPr>
            <a:spLocks noGrp="1"/>
          </p:cNvSpPr>
          <p:nvPr>
            <p:ph type="subTitle" idx="1"/>
          </p:nvPr>
        </p:nvSpPr>
        <p:spPr>
          <a:xfrm>
            <a:off x="838200" y="3634453"/>
            <a:ext cx="10515600" cy="509286"/>
          </a:xfrm>
        </p:spPr>
        <p:txBody>
          <a:bodyPr/>
          <a:lstStyle>
            <a:lvl1pPr marL="0" indent="0" algn="l">
              <a:buNone/>
              <a:defRPr sz="2400">
                <a:solidFill>
                  <a:schemeClr val="tx1"/>
                </a:solidFill>
                <a:latin typeface="+mj-ea"/>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6" name="Title 1">
            <a:extLst>
              <a:ext uri="{FF2B5EF4-FFF2-40B4-BE49-F238E27FC236}">
                <a16:creationId xmlns:a16="http://schemas.microsoft.com/office/drawing/2014/main" id="{264D0F8F-5F42-4ED6-B4B5-75C11215E57D}"/>
              </a:ext>
            </a:extLst>
          </p:cNvPr>
          <p:cNvSpPr>
            <a:spLocks noGrp="1"/>
          </p:cNvSpPr>
          <p:nvPr>
            <p:ph type="title"/>
          </p:nvPr>
        </p:nvSpPr>
        <p:spPr>
          <a:xfrm>
            <a:off x="838200" y="2324286"/>
            <a:ext cx="10515600" cy="995915"/>
          </a:xfrm>
        </p:spPr>
        <p:txBody>
          <a:bodyPr/>
          <a:lstStyle/>
          <a:p>
            <a:r>
              <a:rPr lang="ja-JP" altLang="en-US" dirty="0"/>
              <a:t>マスター タイトルの書式設定</a:t>
            </a:r>
            <a:endParaRPr lang="en-US" dirty="0"/>
          </a:p>
        </p:txBody>
      </p:sp>
      <p:cxnSp>
        <p:nvCxnSpPr>
          <p:cNvPr id="11" name="直線コネクタ 10">
            <a:extLst>
              <a:ext uri="{FF2B5EF4-FFF2-40B4-BE49-F238E27FC236}">
                <a16:creationId xmlns:a16="http://schemas.microsoft.com/office/drawing/2014/main" id="{FB00DFCC-1F5E-438F-914B-CCB09D2E8CF2}"/>
              </a:ext>
            </a:extLst>
          </p:cNvPr>
          <p:cNvCxnSpPr>
            <a:cxnSpLocks/>
          </p:cNvCxnSpPr>
          <p:nvPr userDrawn="1"/>
        </p:nvCxnSpPr>
        <p:spPr>
          <a:xfrm>
            <a:off x="0" y="3313253"/>
            <a:ext cx="11541760" cy="0"/>
          </a:xfrm>
          <a:prstGeom prst="line">
            <a:avLst/>
          </a:prstGeom>
          <a:ln w="31750">
            <a:solidFill>
              <a:srgbClr val="39BACB"/>
            </a:solidFill>
          </a:ln>
        </p:spPr>
        <p:style>
          <a:lnRef idx="1">
            <a:schemeClr val="accent1"/>
          </a:lnRef>
          <a:fillRef idx="0">
            <a:schemeClr val="accent1"/>
          </a:fillRef>
          <a:effectRef idx="0">
            <a:schemeClr val="accent1"/>
          </a:effectRef>
          <a:fontRef idx="minor">
            <a:schemeClr val="tx1"/>
          </a:fontRef>
        </p:style>
      </p:cxnSp>
      <p:sp>
        <p:nvSpPr>
          <p:cNvPr id="8" name="Slide Number Placeholder 5">
            <a:extLst>
              <a:ext uri="{FF2B5EF4-FFF2-40B4-BE49-F238E27FC236}">
                <a16:creationId xmlns:a16="http://schemas.microsoft.com/office/drawing/2014/main" id="{EF0BF2AB-B386-4122-A698-81FC938681DD}"/>
              </a:ext>
            </a:extLst>
          </p:cNvPr>
          <p:cNvSpPr>
            <a:spLocks noGrp="1"/>
          </p:cNvSpPr>
          <p:nvPr>
            <p:ph type="sldNum" sz="quarter" idx="4"/>
          </p:nvPr>
        </p:nvSpPr>
        <p:spPr>
          <a:xfrm>
            <a:off x="11541760" y="6509112"/>
            <a:ext cx="717973" cy="365125"/>
          </a:xfrm>
          <a:prstGeom prst="rect">
            <a:avLst/>
          </a:prstGeom>
        </p:spPr>
        <p:txBody>
          <a:bodyPr lIns="0" tIns="72000" rIns="36000"/>
          <a:lstStyle>
            <a:lvl1pPr algn="ctr">
              <a:defRPr sz="1400">
                <a:solidFill>
                  <a:schemeClr val="tx1"/>
                </a:solidFill>
              </a:defRPr>
            </a:lvl1pPr>
          </a:lstStyle>
          <a:p>
            <a:fld id="{97779543-E7D8-B844-A9B5-146AF8B0AA7E}" type="slidenum">
              <a:rPr lang="ja-JP" altLang="en-US" smtClean="0"/>
              <a:pPr/>
              <a:t>‹#›</a:t>
            </a:fld>
            <a:endParaRPr lang="ja-JP" altLang="en-US" dirty="0"/>
          </a:p>
        </p:txBody>
      </p:sp>
      <p:pic>
        <p:nvPicPr>
          <p:cNvPr id="17" name="図 16">
            <a:extLst>
              <a:ext uri="{FF2B5EF4-FFF2-40B4-BE49-F238E27FC236}">
                <a16:creationId xmlns:a16="http://schemas.microsoft.com/office/drawing/2014/main" id="{57A4BED9-9F1A-4C11-B2AA-98110FD416E9}"/>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476692" y="6499515"/>
            <a:ext cx="2116712" cy="424957"/>
          </a:xfrm>
          <a:prstGeom prst="rect">
            <a:avLst/>
          </a:prstGeom>
        </p:spPr>
      </p:pic>
      <p:pic>
        <p:nvPicPr>
          <p:cNvPr id="9" name="図 8">
            <a:extLst>
              <a:ext uri="{FF2B5EF4-FFF2-40B4-BE49-F238E27FC236}">
                <a16:creationId xmlns:a16="http://schemas.microsoft.com/office/drawing/2014/main" id="{F9CD95FD-EF36-4E65-99E0-795EAB50268A}"/>
              </a:ext>
            </a:extLst>
          </p:cNvPr>
          <p:cNvPicPr>
            <a:picLocks noChangeAspect="1"/>
          </p:cNvPicPr>
          <p:nvPr userDrawn="1"/>
        </p:nvPicPr>
        <p:blipFill rotWithShape="1">
          <a:blip r:embed="rId3"/>
          <a:srcRect r="47889"/>
          <a:stretch/>
        </p:blipFill>
        <p:spPr>
          <a:xfrm>
            <a:off x="10713424" y="222594"/>
            <a:ext cx="1217996" cy="504858"/>
          </a:xfrm>
          <a:prstGeom prst="rect">
            <a:avLst/>
          </a:prstGeom>
        </p:spPr>
      </p:pic>
    </p:spTree>
    <p:extLst>
      <p:ext uri="{BB962C8B-B14F-4D97-AF65-F5344CB8AC3E}">
        <p14:creationId xmlns:p14="http://schemas.microsoft.com/office/powerpoint/2010/main" val="10853167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章扉B">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5BDEA949-5DA6-40DD-AF02-01DFF8B82CD5}"/>
              </a:ext>
            </a:extLst>
          </p:cNvPr>
          <p:cNvSpPr/>
          <p:nvPr userDrawn="1"/>
        </p:nvSpPr>
        <p:spPr>
          <a:xfrm>
            <a:off x="0" y="0"/>
            <a:ext cx="12192000" cy="6858000"/>
          </a:xfrm>
          <a:prstGeom prst="rect">
            <a:avLst/>
          </a:prstGeom>
          <a:solidFill>
            <a:srgbClr val="F2FB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4" name="Subtitle 2">
            <a:extLst>
              <a:ext uri="{FF2B5EF4-FFF2-40B4-BE49-F238E27FC236}">
                <a16:creationId xmlns:a16="http://schemas.microsoft.com/office/drawing/2014/main" id="{675BD0E0-61BA-41AB-B982-940B282B17E4}"/>
              </a:ext>
            </a:extLst>
          </p:cNvPr>
          <p:cNvSpPr>
            <a:spLocks noGrp="1"/>
          </p:cNvSpPr>
          <p:nvPr>
            <p:ph type="subTitle" idx="1"/>
          </p:nvPr>
        </p:nvSpPr>
        <p:spPr>
          <a:xfrm>
            <a:off x="838200" y="3634453"/>
            <a:ext cx="10515600" cy="509286"/>
          </a:xfrm>
        </p:spPr>
        <p:txBody>
          <a:bodyPr/>
          <a:lstStyle>
            <a:lvl1pPr marL="0" indent="0" algn="l">
              <a:buNone/>
              <a:defRPr sz="2400">
                <a:solidFill>
                  <a:schemeClr val="tx1"/>
                </a:solidFill>
                <a:latin typeface="+mj-ea"/>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6" name="Title 1">
            <a:extLst>
              <a:ext uri="{FF2B5EF4-FFF2-40B4-BE49-F238E27FC236}">
                <a16:creationId xmlns:a16="http://schemas.microsoft.com/office/drawing/2014/main" id="{264D0F8F-5F42-4ED6-B4B5-75C11215E57D}"/>
              </a:ext>
            </a:extLst>
          </p:cNvPr>
          <p:cNvSpPr>
            <a:spLocks noGrp="1"/>
          </p:cNvSpPr>
          <p:nvPr>
            <p:ph type="title"/>
          </p:nvPr>
        </p:nvSpPr>
        <p:spPr>
          <a:xfrm>
            <a:off x="838200" y="2324286"/>
            <a:ext cx="10515600" cy="995915"/>
          </a:xfrm>
        </p:spPr>
        <p:txBody>
          <a:bodyPr/>
          <a:lstStyle/>
          <a:p>
            <a:r>
              <a:rPr lang="ja-JP" altLang="en-US" dirty="0"/>
              <a:t>マスター タイトルの書式設定</a:t>
            </a:r>
            <a:endParaRPr lang="en-US" dirty="0"/>
          </a:p>
        </p:txBody>
      </p:sp>
      <p:cxnSp>
        <p:nvCxnSpPr>
          <p:cNvPr id="11" name="直線コネクタ 10">
            <a:extLst>
              <a:ext uri="{FF2B5EF4-FFF2-40B4-BE49-F238E27FC236}">
                <a16:creationId xmlns:a16="http://schemas.microsoft.com/office/drawing/2014/main" id="{FB00DFCC-1F5E-438F-914B-CCB09D2E8CF2}"/>
              </a:ext>
            </a:extLst>
          </p:cNvPr>
          <p:cNvCxnSpPr>
            <a:cxnSpLocks/>
          </p:cNvCxnSpPr>
          <p:nvPr userDrawn="1"/>
        </p:nvCxnSpPr>
        <p:spPr>
          <a:xfrm>
            <a:off x="0" y="3313253"/>
            <a:ext cx="11541760" cy="0"/>
          </a:xfrm>
          <a:prstGeom prst="line">
            <a:avLst/>
          </a:prstGeom>
          <a:ln w="31750">
            <a:solidFill>
              <a:srgbClr val="39BACB"/>
            </a:solidFill>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3C37F516-EB99-46F7-98FD-CC5C33B3D493}"/>
              </a:ext>
            </a:extLst>
          </p:cNvPr>
          <p:cNvSpPr/>
          <p:nvPr userDrawn="1"/>
        </p:nvSpPr>
        <p:spPr>
          <a:xfrm>
            <a:off x="0" y="6532880"/>
            <a:ext cx="12192000" cy="325120"/>
          </a:xfrm>
          <a:prstGeom prst="rect">
            <a:avLst/>
          </a:prstGeom>
          <a:solidFill>
            <a:srgbClr val="5E21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2" name="正方形/長方形 11">
            <a:extLst>
              <a:ext uri="{FF2B5EF4-FFF2-40B4-BE49-F238E27FC236}">
                <a16:creationId xmlns:a16="http://schemas.microsoft.com/office/drawing/2014/main" id="{A48E8F1A-176E-460C-9442-06228FDF97A3}"/>
              </a:ext>
            </a:extLst>
          </p:cNvPr>
          <p:cNvSpPr/>
          <p:nvPr userDrawn="1"/>
        </p:nvSpPr>
        <p:spPr>
          <a:xfrm>
            <a:off x="11521440" y="6532880"/>
            <a:ext cx="670560" cy="325120"/>
          </a:xfrm>
          <a:prstGeom prst="rect">
            <a:avLst/>
          </a:prstGeom>
          <a:solidFill>
            <a:srgbClr val="39BA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pic>
        <p:nvPicPr>
          <p:cNvPr id="13" name="図 12">
            <a:extLst>
              <a:ext uri="{FF2B5EF4-FFF2-40B4-BE49-F238E27FC236}">
                <a16:creationId xmlns:a16="http://schemas.microsoft.com/office/drawing/2014/main" id="{F6982E18-2953-415F-AA28-5DE93505FC05}"/>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476692" y="6499515"/>
            <a:ext cx="2116712" cy="424957"/>
          </a:xfrm>
          <a:prstGeom prst="rect">
            <a:avLst/>
          </a:prstGeom>
        </p:spPr>
      </p:pic>
      <p:sp>
        <p:nvSpPr>
          <p:cNvPr id="15" name="Slide Number Placeholder 5">
            <a:extLst>
              <a:ext uri="{FF2B5EF4-FFF2-40B4-BE49-F238E27FC236}">
                <a16:creationId xmlns:a16="http://schemas.microsoft.com/office/drawing/2014/main" id="{11F706E4-0761-4ED2-977C-C6E2BA492BFF}"/>
              </a:ext>
            </a:extLst>
          </p:cNvPr>
          <p:cNvSpPr>
            <a:spLocks noGrp="1"/>
          </p:cNvSpPr>
          <p:nvPr>
            <p:ph type="sldNum" sz="quarter" idx="4"/>
          </p:nvPr>
        </p:nvSpPr>
        <p:spPr>
          <a:xfrm>
            <a:off x="11541760" y="6509112"/>
            <a:ext cx="717973" cy="365125"/>
          </a:xfrm>
          <a:prstGeom prst="rect">
            <a:avLst/>
          </a:prstGeom>
        </p:spPr>
        <p:txBody>
          <a:bodyPr lIns="0" tIns="72000" rIns="36000"/>
          <a:lstStyle>
            <a:lvl1pPr algn="ctr">
              <a:defRPr sz="1400">
                <a:solidFill>
                  <a:schemeClr val="bg1"/>
                </a:solidFill>
              </a:defRPr>
            </a:lvl1pPr>
          </a:lstStyle>
          <a:p>
            <a:fld id="{97779543-E7D8-B844-A9B5-146AF8B0AA7E}" type="slidenum">
              <a:rPr lang="ja-JP" altLang="en-US" smtClean="0"/>
              <a:pPr/>
              <a:t>‹#›</a:t>
            </a:fld>
            <a:endParaRPr lang="ja-JP" altLang="en-US" dirty="0"/>
          </a:p>
        </p:txBody>
      </p:sp>
      <p:pic>
        <p:nvPicPr>
          <p:cNvPr id="16" name="図 15">
            <a:extLst>
              <a:ext uri="{FF2B5EF4-FFF2-40B4-BE49-F238E27FC236}">
                <a16:creationId xmlns:a16="http://schemas.microsoft.com/office/drawing/2014/main" id="{FFD08214-F26F-477E-95B0-4D1866295784}"/>
              </a:ext>
            </a:extLst>
          </p:cNvPr>
          <p:cNvPicPr>
            <a:picLocks noChangeAspect="1"/>
          </p:cNvPicPr>
          <p:nvPr userDrawn="1"/>
        </p:nvPicPr>
        <p:blipFill rotWithShape="1">
          <a:blip r:embed="rId3"/>
          <a:srcRect r="47889"/>
          <a:stretch/>
        </p:blipFill>
        <p:spPr>
          <a:xfrm>
            <a:off x="10713424" y="222594"/>
            <a:ext cx="1217996" cy="504858"/>
          </a:xfrm>
          <a:prstGeom prst="rect">
            <a:avLst/>
          </a:prstGeom>
        </p:spPr>
      </p:pic>
    </p:spTree>
    <p:extLst>
      <p:ext uri="{BB962C8B-B14F-4D97-AF65-F5344CB8AC3E}">
        <p14:creationId xmlns:p14="http://schemas.microsoft.com/office/powerpoint/2010/main" val="5706737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4FEB62BC-C7FB-4227-AAE0-2762A8274471}"/>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3" name="スライド番号プレースホルダー 2">
            <a:extLst>
              <a:ext uri="{FF2B5EF4-FFF2-40B4-BE49-F238E27FC236}">
                <a16:creationId xmlns:a16="http://schemas.microsoft.com/office/drawing/2014/main" id="{AA5B0E2C-3489-4A38-96DB-94CFF49697C5}"/>
              </a:ext>
            </a:extLst>
          </p:cNvPr>
          <p:cNvSpPr>
            <a:spLocks noGrp="1"/>
          </p:cNvSpPr>
          <p:nvPr>
            <p:ph type="sldNum" sz="quarter" idx="10"/>
          </p:nvPr>
        </p:nvSpPr>
        <p:spPr>
          <a:xfrm>
            <a:off x="11541760" y="6509112"/>
            <a:ext cx="717973" cy="365125"/>
          </a:xfrm>
          <a:prstGeom prst="rect">
            <a:avLst/>
          </a:prstGeom>
        </p:spPr>
        <p:txBody>
          <a:bodyPr/>
          <a:lstStyle>
            <a:lvl1pPr>
              <a:defRPr>
                <a:solidFill>
                  <a:schemeClr val="tx1"/>
                </a:solidFill>
              </a:defRPr>
            </a:lvl1pPr>
          </a:lstStyle>
          <a:p>
            <a:fld id="{97779543-E7D8-B844-A9B5-146AF8B0AA7E}" type="slidenum">
              <a:rPr lang="ja-JP" altLang="en-US" smtClean="0"/>
              <a:pPr/>
              <a:t>‹#›</a:t>
            </a:fld>
            <a:endParaRPr lang="ja-JP" altLang="en-US" dirty="0"/>
          </a:p>
        </p:txBody>
      </p:sp>
    </p:spTree>
    <p:extLst>
      <p:ext uri="{BB962C8B-B14F-4D97-AF65-F5344CB8AC3E}">
        <p14:creationId xmlns:p14="http://schemas.microsoft.com/office/powerpoint/2010/main" val="1159847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表紙A-2">
    <p:spTree>
      <p:nvGrpSpPr>
        <p:cNvPr id="1" name=""/>
        <p:cNvGrpSpPr/>
        <p:nvPr/>
      </p:nvGrpSpPr>
      <p:grpSpPr>
        <a:xfrm>
          <a:off x="0" y="0"/>
          <a:ext cx="0" cy="0"/>
          <a:chOff x="0" y="0"/>
          <a:chExt cx="0" cy="0"/>
        </a:xfrm>
      </p:grpSpPr>
      <p:sp>
        <p:nvSpPr>
          <p:cNvPr id="15" name="フリーフォーム: 図形 14">
            <a:extLst>
              <a:ext uri="{FF2B5EF4-FFF2-40B4-BE49-F238E27FC236}">
                <a16:creationId xmlns:a16="http://schemas.microsoft.com/office/drawing/2014/main" id="{14240CE9-00FA-4D4F-BB8A-5FAFE570688B}"/>
              </a:ext>
            </a:extLst>
          </p:cNvPr>
          <p:cNvSpPr/>
          <p:nvPr userDrawn="1"/>
        </p:nvSpPr>
        <p:spPr>
          <a:xfrm>
            <a:off x="1660358" y="8269313"/>
            <a:ext cx="3162" cy="4637"/>
          </a:xfrm>
          <a:custGeom>
            <a:avLst/>
            <a:gdLst>
              <a:gd name="connsiteX0" fmla="*/ 751 w 3162"/>
              <a:gd name="connsiteY0" fmla="*/ 0 h 4637"/>
              <a:gd name="connsiteX1" fmla="*/ 3162 w 3162"/>
              <a:gd name="connsiteY1" fmla="*/ 159 h 4637"/>
              <a:gd name="connsiteX2" fmla="*/ 1449 w 3162"/>
              <a:gd name="connsiteY2" fmla="*/ 4637 h 4637"/>
              <a:gd name="connsiteX3" fmla="*/ 751 w 3162"/>
              <a:gd name="connsiteY3" fmla="*/ 0 h 4637"/>
            </a:gdLst>
            <a:ahLst/>
            <a:cxnLst>
              <a:cxn ang="0">
                <a:pos x="connsiteX0" y="connsiteY0"/>
              </a:cxn>
              <a:cxn ang="0">
                <a:pos x="connsiteX1" y="connsiteY1"/>
              </a:cxn>
              <a:cxn ang="0">
                <a:pos x="connsiteX2" y="connsiteY2"/>
              </a:cxn>
              <a:cxn ang="0">
                <a:pos x="connsiteX3" y="connsiteY3"/>
              </a:cxn>
            </a:cxnLst>
            <a:rect l="l" t="t" r="r" b="b"/>
            <a:pathLst>
              <a:path w="3162" h="4637">
                <a:moveTo>
                  <a:pt x="751" y="0"/>
                </a:moveTo>
                <a:lnTo>
                  <a:pt x="3162" y="159"/>
                </a:lnTo>
                <a:lnTo>
                  <a:pt x="1449" y="4637"/>
                </a:lnTo>
                <a:cubicBezTo>
                  <a:pt x="-248" y="2161"/>
                  <a:pt x="-420" y="654"/>
                  <a:pt x="751"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4" name="フリーフォーム: 図形 13">
            <a:extLst>
              <a:ext uri="{FF2B5EF4-FFF2-40B4-BE49-F238E27FC236}">
                <a16:creationId xmlns:a16="http://schemas.microsoft.com/office/drawing/2014/main" id="{DC54004F-E9BD-4827-9A06-FCFFE2061FFC}"/>
              </a:ext>
            </a:extLst>
          </p:cNvPr>
          <p:cNvSpPr/>
          <p:nvPr userDrawn="1"/>
        </p:nvSpPr>
        <p:spPr>
          <a:xfrm>
            <a:off x="2232278" y="3143579"/>
            <a:ext cx="8481146" cy="3714421"/>
          </a:xfrm>
          <a:custGeom>
            <a:avLst/>
            <a:gdLst>
              <a:gd name="connsiteX0" fmla="*/ 6396086 w 8481146"/>
              <a:gd name="connsiteY0" fmla="*/ 285 h 3714421"/>
              <a:gd name="connsiteX1" fmla="*/ 8481146 w 8481146"/>
              <a:gd name="connsiteY1" fmla="*/ 1475584 h 3714421"/>
              <a:gd name="connsiteX2" fmla="*/ 8210020 w 8481146"/>
              <a:gd name="connsiteY2" fmla="*/ 1696447 h 3714421"/>
              <a:gd name="connsiteX3" fmla="*/ 5851844 w 8481146"/>
              <a:gd name="connsiteY3" fmla="*/ 419422 h 3714421"/>
              <a:gd name="connsiteX4" fmla="*/ 3475194 w 8481146"/>
              <a:gd name="connsiteY4" fmla="*/ 3633683 h 3714421"/>
              <a:gd name="connsiteX5" fmla="*/ 3451920 w 8481146"/>
              <a:gd name="connsiteY5" fmla="*/ 3714421 h 3714421"/>
              <a:gd name="connsiteX6" fmla="*/ 3379443 w 8481146"/>
              <a:gd name="connsiteY6" fmla="*/ 3714421 h 3714421"/>
              <a:gd name="connsiteX7" fmla="*/ 3365435 w 8481146"/>
              <a:gd name="connsiteY7" fmla="*/ 3661476 h 3714421"/>
              <a:gd name="connsiteX8" fmla="*/ 1713007 w 8481146"/>
              <a:gd name="connsiteY8" fmla="*/ 1940755 h 3714421"/>
              <a:gd name="connsiteX9" fmla="*/ 466964 w 8481146"/>
              <a:gd name="connsiteY9" fmla="*/ 3565490 h 3714421"/>
              <a:gd name="connsiteX10" fmla="*/ 395494 w 8481146"/>
              <a:gd name="connsiteY10" fmla="*/ 3714421 h 3714421"/>
              <a:gd name="connsiteX11" fmla="*/ 0 w 8481146"/>
              <a:gd name="connsiteY11" fmla="*/ 3714421 h 3714421"/>
              <a:gd name="connsiteX12" fmla="*/ 120207 w 8481146"/>
              <a:gd name="connsiteY12" fmla="*/ 3452443 h 3714421"/>
              <a:gd name="connsiteX13" fmla="*/ 1621936 w 8481146"/>
              <a:gd name="connsiteY13" fmla="*/ 1530448 h 3714421"/>
              <a:gd name="connsiteX14" fmla="*/ 3397836 w 8481146"/>
              <a:gd name="connsiteY14" fmla="*/ 2719168 h 3714421"/>
              <a:gd name="connsiteX15" fmla="*/ 5788931 w 8481146"/>
              <a:gd name="connsiteY15" fmla="*/ 70061 h 3714421"/>
              <a:gd name="connsiteX16" fmla="*/ 6396086 w 8481146"/>
              <a:gd name="connsiteY16" fmla="*/ 285 h 3714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481146" h="3714421">
                <a:moveTo>
                  <a:pt x="6396086" y="285"/>
                </a:moveTo>
                <a:cubicBezTo>
                  <a:pt x="7233799" y="13962"/>
                  <a:pt x="7906433" y="520291"/>
                  <a:pt x="8481146" y="1475584"/>
                </a:cubicBezTo>
                <a:cubicBezTo>
                  <a:pt x="8478292" y="1479023"/>
                  <a:pt x="8252840" y="1706294"/>
                  <a:pt x="8210020" y="1696447"/>
                </a:cubicBezTo>
                <a:cubicBezTo>
                  <a:pt x="7404786" y="350169"/>
                  <a:pt x="6411198" y="262694"/>
                  <a:pt x="5851844" y="419422"/>
                </a:cubicBezTo>
                <a:cubicBezTo>
                  <a:pt x="5309970" y="571252"/>
                  <a:pt x="4123945" y="1484712"/>
                  <a:pt x="3475194" y="3633683"/>
                </a:cubicBezTo>
                <a:lnTo>
                  <a:pt x="3451920" y="3714421"/>
                </a:lnTo>
                <a:lnTo>
                  <a:pt x="3379443" y="3714421"/>
                </a:lnTo>
                <a:lnTo>
                  <a:pt x="3365435" y="3661476"/>
                </a:lnTo>
                <a:cubicBezTo>
                  <a:pt x="3099719" y="2721829"/>
                  <a:pt x="2503357" y="1531912"/>
                  <a:pt x="1713007" y="1940755"/>
                </a:cubicBezTo>
                <a:cubicBezTo>
                  <a:pt x="1329713" y="2110740"/>
                  <a:pt x="884243" y="2724462"/>
                  <a:pt x="466964" y="3565490"/>
                </a:cubicBezTo>
                <a:lnTo>
                  <a:pt x="395494" y="3714421"/>
                </a:lnTo>
                <a:lnTo>
                  <a:pt x="0" y="3714421"/>
                </a:lnTo>
                <a:lnTo>
                  <a:pt x="120207" y="3452443"/>
                </a:lnTo>
                <a:cubicBezTo>
                  <a:pt x="522338" y="2602678"/>
                  <a:pt x="1044291" y="1749904"/>
                  <a:pt x="1621936" y="1530448"/>
                </a:cubicBezTo>
                <a:cubicBezTo>
                  <a:pt x="2648861" y="1140304"/>
                  <a:pt x="3176005" y="2304171"/>
                  <a:pt x="3397836" y="2719168"/>
                </a:cubicBezTo>
                <a:cubicBezTo>
                  <a:pt x="3630111" y="2090811"/>
                  <a:pt x="4659724" y="335941"/>
                  <a:pt x="5788931" y="70061"/>
                </a:cubicBezTo>
                <a:cubicBezTo>
                  <a:pt x="6000658" y="20209"/>
                  <a:pt x="6202767" y="-2871"/>
                  <a:pt x="6396086" y="285"/>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p>
        </p:txBody>
      </p:sp>
      <p:sp>
        <p:nvSpPr>
          <p:cNvPr id="17" name="楕円 16">
            <a:extLst>
              <a:ext uri="{FF2B5EF4-FFF2-40B4-BE49-F238E27FC236}">
                <a16:creationId xmlns:a16="http://schemas.microsoft.com/office/drawing/2014/main" id="{077230DC-30A1-4602-94F4-DD8664200658}"/>
              </a:ext>
            </a:extLst>
          </p:cNvPr>
          <p:cNvSpPr/>
          <p:nvPr userDrawn="1"/>
        </p:nvSpPr>
        <p:spPr>
          <a:xfrm rot="10800000">
            <a:off x="10552712" y="4972851"/>
            <a:ext cx="900000" cy="9000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FFFFFF"/>
              </a:solidFill>
              <a:effectLst/>
              <a:uLnTx/>
              <a:uFillTx/>
              <a:latin typeface="Calibri" panose="020F0502020204030204"/>
              <a:ea typeface="游ゴシック" panose="020B0400000000000000" pitchFamily="50" charset="-128"/>
              <a:cs typeface="+mn-cs"/>
            </a:endParaRPr>
          </a:p>
        </p:txBody>
      </p:sp>
      <p:pic>
        <p:nvPicPr>
          <p:cNvPr id="10" name="図 9">
            <a:extLst>
              <a:ext uri="{FF2B5EF4-FFF2-40B4-BE49-F238E27FC236}">
                <a16:creationId xmlns:a16="http://schemas.microsoft.com/office/drawing/2014/main" id="{DC8598CC-B942-4154-A714-F7D11DD449A8}"/>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10713424" y="222594"/>
            <a:ext cx="1217996" cy="504858"/>
          </a:xfrm>
          <a:prstGeom prst="rect">
            <a:avLst/>
          </a:prstGeom>
        </p:spPr>
      </p:pic>
      <p:sp>
        <p:nvSpPr>
          <p:cNvPr id="6" name="Title 1">
            <a:extLst>
              <a:ext uri="{FF2B5EF4-FFF2-40B4-BE49-F238E27FC236}">
                <a16:creationId xmlns:a16="http://schemas.microsoft.com/office/drawing/2014/main" id="{E9AA2626-E736-45AC-A0A0-C6D8C9EF3BD8}"/>
              </a:ext>
            </a:extLst>
          </p:cNvPr>
          <p:cNvSpPr>
            <a:spLocks noGrp="1"/>
          </p:cNvSpPr>
          <p:nvPr userDrawn="1">
            <p:ph type="ctrTitle"/>
          </p:nvPr>
        </p:nvSpPr>
        <p:spPr>
          <a:xfrm>
            <a:off x="729827" y="2173188"/>
            <a:ext cx="10744200" cy="1276350"/>
          </a:xfrm>
        </p:spPr>
        <p:txBody>
          <a:bodyPr anchor="ctr">
            <a:noAutofit/>
          </a:bodyPr>
          <a:lstStyle>
            <a:lvl1pPr algn="l">
              <a:defRPr sz="3600">
                <a:solidFill>
                  <a:schemeClr val="tx1"/>
                </a:solidFill>
                <a:latin typeface="+mj-ea"/>
                <a:ea typeface="+mj-ea"/>
              </a:defRPr>
            </a:lvl1pPr>
          </a:lstStyle>
          <a:p>
            <a:r>
              <a:rPr lang="ja-JP" altLang="en-US" dirty="0"/>
              <a:t>マスター タイトルの書式設定</a:t>
            </a:r>
            <a:endParaRPr lang="en-US" dirty="0"/>
          </a:p>
        </p:txBody>
      </p:sp>
      <p:sp>
        <p:nvSpPr>
          <p:cNvPr id="7" name="Subtitle 2">
            <a:extLst>
              <a:ext uri="{FF2B5EF4-FFF2-40B4-BE49-F238E27FC236}">
                <a16:creationId xmlns:a16="http://schemas.microsoft.com/office/drawing/2014/main" id="{1EDAF4D9-EDF4-4649-A8C0-59119248B8F5}"/>
              </a:ext>
            </a:extLst>
          </p:cNvPr>
          <p:cNvSpPr>
            <a:spLocks noGrp="1"/>
          </p:cNvSpPr>
          <p:nvPr userDrawn="1">
            <p:ph type="subTitle" idx="1"/>
          </p:nvPr>
        </p:nvSpPr>
        <p:spPr>
          <a:xfrm>
            <a:off x="729828" y="3622578"/>
            <a:ext cx="10744201" cy="365125"/>
          </a:xfrm>
        </p:spPr>
        <p:txBody>
          <a:bodyPr/>
          <a:lstStyle>
            <a:lvl1pPr marL="0" indent="0" algn="l">
              <a:buNone/>
              <a:defRPr sz="2400">
                <a:solidFill>
                  <a:schemeClr val="tx1"/>
                </a:solidFill>
                <a:latin typeface="+mj-ea"/>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11" name="Slide Number Placeholder 5">
            <a:extLst>
              <a:ext uri="{FF2B5EF4-FFF2-40B4-BE49-F238E27FC236}">
                <a16:creationId xmlns:a16="http://schemas.microsoft.com/office/drawing/2014/main" id="{5F9D56DF-ECEB-4AB4-BC79-DAE52C0C428A}"/>
              </a:ext>
            </a:extLst>
          </p:cNvPr>
          <p:cNvSpPr>
            <a:spLocks noGrp="1"/>
          </p:cNvSpPr>
          <p:nvPr userDrawn="1">
            <p:ph type="sldNum" sz="quarter" idx="4"/>
          </p:nvPr>
        </p:nvSpPr>
        <p:spPr>
          <a:xfrm>
            <a:off x="11541760" y="6509112"/>
            <a:ext cx="717973" cy="365125"/>
          </a:xfrm>
          <a:prstGeom prst="rect">
            <a:avLst/>
          </a:prstGeom>
        </p:spPr>
        <p:txBody>
          <a:bodyPr lIns="0" tIns="72000" rIns="36000"/>
          <a:lstStyle>
            <a:lvl1pPr algn="ctr">
              <a:defRPr sz="1400">
                <a:solidFill>
                  <a:schemeClr val="tx1"/>
                </a:solidFill>
              </a:defRPr>
            </a:lvl1pPr>
          </a:lstStyle>
          <a:p>
            <a:fld id="{97779543-E7D8-B844-A9B5-146AF8B0AA7E}" type="slidenum">
              <a:rPr lang="ja-JP" altLang="en-US" smtClean="0"/>
              <a:pPr/>
              <a:t>‹#›</a:t>
            </a:fld>
            <a:endParaRPr lang="ja-JP" altLang="en-US" dirty="0"/>
          </a:p>
        </p:txBody>
      </p:sp>
    </p:spTree>
    <p:extLst>
      <p:ext uri="{BB962C8B-B14F-4D97-AF65-F5344CB8AC3E}">
        <p14:creationId xmlns:p14="http://schemas.microsoft.com/office/powerpoint/2010/main" val="4196132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表紙B">
    <p:spTree>
      <p:nvGrpSpPr>
        <p:cNvPr id="1" name=""/>
        <p:cNvGrpSpPr/>
        <p:nvPr/>
      </p:nvGrpSpPr>
      <p:grpSpPr>
        <a:xfrm>
          <a:off x="0" y="0"/>
          <a:ext cx="0" cy="0"/>
          <a:chOff x="0" y="0"/>
          <a:chExt cx="0" cy="0"/>
        </a:xfrm>
      </p:grpSpPr>
      <p:sp>
        <p:nvSpPr>
          <p:cNvPr id="12" name="正方形/長方形 11">
            <a:extLst>
              <a:ext uri="{FF2B5EF4-FFF2-40B4-BE49-F238E27FC236}">
                <a16:creationId xmlns:a16="http://schemas.microsoft.com/office/drawing/2014/main" id="{CD157808-40DD-43A6-ABB7-29C380F19DFF}"/>
              </a:ext>
            </a:extLst>
          </p:cNvPr>
          <p:cNvSpPr/>
          <p:nvPr userDrawn="1"/>
        </p:nvSpPr>
        <p:spPr>
          <a:xfrm>
            <a:off x="0" y="0"/>
            <a:ext cx="12192000" cy="6858000"/>
          </a:xfrm>
          <a:prstGeom prst="rect">
            <a:avLst/>
          </a:prstGeom>
          <a:solidFill>
            <a:srgbClr val="39BA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pic>
        <p:nvPicPr>
          <p:cNvPr id="39" name="図 38">
            <a:extLst>
              <a:ext uri="{FF2B5EF4-FFF2-40B4-BE49-F238E27FC236}">
                <a16:creationId xmlns:a16="http://schemas.microsoft.com/office/drawing/2014/main" id="{DF6D53CE-43E2-4319-B692-11D05D908BB7}"/>
              </a:ext>
            </a:extLst>
          </p:cNvPr>
          <p:cNvPicPr>
            <a:picLocks noChangeAspect="1"/>
          </p:cNvPicPr>
          <p:nvPr userDrawn="1"/>
        </p:nvPicPr>
        <p:blipFill rotWithShape="1">
          <a:blip r:embed="rId2">
            <a:extLst>
              <a:ext uri="{28A0092B-C50C-407E-A947-70E740481C1C}">
                <a14:useLocalDpi xmlns:a14="http://schemas.microsoft.com/office/drawing/2010/main"/>
              </a:ext>
            </a:extLst>
          </a:blip>
          <a:srcRect t="-33955"/>
          <a:stretch/>
        </p:blipFill>
        <p:spPr>
          <a:xfrm>
            <a:off x="487680" y="727452"/>
            <a:ext cx="11704320" cy="6130548"/>
          </a:xfrm>
          <a:prstGeom prst="rect">
            <a:avLst/>
          </a:prstGeom>
        </p:spPr>
      </p:pic>
      <p:sp>
        <p:nvSpPr>
          <p:cNvPr id="2" name="Title 1"/>
          <p:cNvSpPr>
            <a:spLocks noGrp="1"/>
          </p:cNvSpPr>
          <p:nvPr>
            <p:ph type="ctrTitle"/>
          </p:nvPr>
        </p:nvSpPr>
        <p:spPr>
          <a:xfrm>
            <a:off x="729827" y="2173188"/>
            <a:ext cx="10744200" cy="1276350"/>
          </a:xfrm>
        </p:spPr>
        <p:txBody>
          <a:bodyPr anchor="ctr">
            <a:noAutofit/>
          </a:bodyPr>
          <a:lstStyle>
            <a:lvl1pPr algn="l">
              <a:defRPr sz="3600">
                <a:solidFill>
                  <a:schemeClr val="bg1"/>
                </a:solidFill>
                <a:latin typeface="+mj-ea"/>
                <a:ea typeface="+mj-ea"/>
              </a:defRPr>
            </a:lvl1pPr>
          </a:lstStyle>
          <a:p>
            <a:r>
              <a:rPr lang="ja-JP" altLang="en-US" dirty="0"/>
              <a:t>マスター タイトルの書式設定</a:t>
            </a:r>
            <a:endParaRPr lang="en-US" dirty="0"/>
          </a:p>
        </p:txBody>
      </p:sp>
      <p:sp>
        <p:nvSpPr>
          <p:cNvPr id="3" name="Subtitle 2"/>
          <p:cNvSpPr>
            <a:spLocks noGrp="1"/>
          </p:cNvSpPr>
          <p:nvPr>
            <p:ph type="subTitle" idx="1"/>
          </p:nvPr>
        </p:nvSpPr>
        <p:spPr>
          <a:xfrm>
            <a:off x="729828" y="3622578"/>
            <a:ext cx="10744201" cy="365125"/>
          </a:xfrm>
        </p:spPr>
        <p:txBody>
          <a:bodyPr/>
          <a:lstStyle>
            <a:lvl1pPr marL="0" indent="0" algn="l">
              <a:buNone/>
              <a:defRPr sz="2400">
                <a:solidFill>
                  <a:schemeClr val="bg1"/>
                </a:solidFill>
                <a:latin typeface="+mj-ea"/>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31" name="正方形/長方形 30">
            <a:extLst>
              <a:ext uri="{FF2B5EF4-FFF2-40B4-BE49-F238E27FC236}">
                <a16:creationId xmlns:a16="http://schemas.microsoft.com/office/drawing/2014/main" id="{548B26CD-0D03-4223-9627-3DB505AD073B}"/>
              </a:ext>
            </a:extLst>
          </p:cNvPr>
          <p:cNvSpPr/>
          <p:nvPr userDrawn="1"/>
        </p:nvSpPr>
        <p:spPr>
          <a:xfrm>
            <a:off x="0" y="0"/>
            <a:ext cx="447040" cy="6858000"/>
          </a:xfrm>
          <a:prstGeom prst="rect">
            <a:avLst/>
          </a:prstGeom>
          <a:solidFill>
            <a:srgbClr val="5E21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pic>
        <p:nvPicPr>
          <p:cNvPr id="13" name="図 12">
            <a:extLst>
              <a:ext uri="{FF2B5EF4-FFF2-40B4-BE49-F238E27FC236}">
                <a16:creationId xmlns:a16="http://schemas.microsoft.com/office/drawing/2014/main" id="{6102BB2B-53D1-4833-BFDB-3C1615AC94D4}"/>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10436095" y="6499514"/>
            <a:ext cx="1587534" cy="424957"/>
          </a:xfrm>
          <a:prstGeom prst="rect">
            <a:avLst/>
          </a:prstGeom>
        </p:spPr>
      </p:pic>
      <p:pic>
        <p:nvPicPr>
          <p:cNvPr id="15" name="図 14">
            <a:extLst>
              <a:ext uri="{FF2B5EF4-FFF2-40B4-BE49-F238E27FC236}">
                <a16:creationId xmlns:a16="http://schemas.microsoft.com/office/drawing/2014/main" id="{2AD910C6-2CD2-405A-9046-AE45E5E5EE29}"/>
              </a:ext>
            </a:extLst>
          </p:cNvPr>
          <p:cNvPicPr>
            <a:picLocks noChangeAspect="1"/>
          </p:cNvPicPr>
          <p:nvPr userDrawn="1"/>
        </p:nvPicPr>
        <p:blipFill rotWithShape="1">
          <a:blip r:embed="rId4">
            <a:extLst>
              <a:ext uri="{BEBA8EAE-BF5A-486C-A8C5-ECC9F3942E4B}">
                <a14:imgProps xmlns:a14="http://schemas.microsoft.com/office/drawing/2010/main">
                  <a14:imgLayer r:embed="rId5">
                    <a14:imgEffect>
                      <a14:sharpenSoften amount="100000"/>
                    </a14:imgEffect>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10713424" y="222594"/>
            <a:ext cx="1217996" cy="504858"/>
          </a:xfrm>
          <a:prstGeom prst="rect">
            <a:avLst/>
          </a:prstGeom>
        </p:spPr>
      </p:pic>
      <p:sp>
        <p:nvSpPr>
          <p:cNvPr id="4" name="テキスト ボックス 3">
            <a:extLst>
              <a:ext uri="{FF2B5EF4-FFF2-40B4-BE49-F238E27FC236}">
                <a16:creationId xmlns:a16="http://schemas.microsoft.com/office/drawing/2014/main" id="{B2654C2B-E1DB-4ABA-BEA7-E9E80A5737D5}"/>
              </a:ext>
            </a:extLst>
          </p:cNvPr>
          <p:cNvSpPr txBox="1"/>
          <p:nvPr userDrawn="1"/>
        </p:nvSpPr>
        <p:spPr>
          <a:xfrm>
            <a:off x="10713424" y="861237"/>
            <a:ext cx="1217996" cy="369332"/>
          </a:xfrm>
          <a:prstGeom prst="rect">
            <a:avLst/>
          </a:prstGeom>
          <a:noFill/>
        </p:spPr>
        <p:txBody>
          <a:bodyPr wrap="square" rtlCol="0">
            <a:spAutoFit/>
          </a:bodyPr>
          <a:lstStyle/>
          <a:p>
            <a:r>
              <a:rPr kumimoji="1" lang="en-US" altLang="ja-JP" b="1" dirty="0">
                <a:solidFill>
                  <a:schemeClr val="bg1"/>
                </a:solidFill>
                <a:latin typeface="BIZ UDPゴシック" panose="020B0400000000000000" pitchFamily="50" charset="-128"/>
                <a:ea typeface="BIZ UDPゴシック" panose="020B0400000000000000" pitchFamily="50" charset="-128"/>
              </a:rPr>
              <a:t>B-GEAR</a:t>
            </a:r>
            <a:endParaRPr kumimoji="1" lang="ja-JP" altLang="en-US" b="1" dirty="0">
              <a:solidFill>
                <a:schemeClr val="bg1"/>
              </a:solidFill>
              <a:latin typeface="BIZ UDPゴシック" panose="020B0400000000000000" pitchFamily="50" charset="-128"/>
              <a:ea typeface="BIZ UDPゴシック" panose="020B0400000000000000" pitchFamily="50" charset="-128"/>
            </a:endParaRPr>
          </a:p>
        </p:txBody>
      </p:sp>
      <p:cxnSp>
        <p:nvCxnSpPr>
          <p:cNvPr id="6" name="直線コネクタ 5">
            <a:extLst>
              <a:ext uri="{FF2B5EF4-FFF2-40B4-BE49-F238E27FC236}">
                <a16:creationId xmlns:a16="http://schemas.microsoft.com/office/drawing/2014/main" id="{CFEA57A4-22FA-4694-9522-45BA42DED39F}"/>
              </a:ext>
            </a:extLst>
          </p:cNvPr>
          <p:cNvCxnSpPr/>
          <p:nvPr userDrawn="1"/>
        </p:nvCxnSpPr>
        <p:spPr>
          <a:xfrm>
            <a:off x="10713424" y="844415"/>
            <a:ext cx="121799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2925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背景">
    <p:spTree>
      <p:nvGrpSpPr>
        <p:cNvPr id="1" name=""/>
        <p:cNvGrpSpPr/>
        <p:nvPr/>
      </p:nvGrpSpPr>
      <p:grpSpPr>
        <a:xfrm>
          <a:off x="0" y="0"/>
          <a:ext cx="0" cy="0"/>
          <a:chOff x="0" y="0"/>
          <a:chExt cx="0" cy="0"/>
        </a:xfrm>
      </p:grpSpPr>
      <p:sp>
        <p:nvSpPr>
          <p:cNvPr id="26" name="フリーフォーム: 図形 25">
            <a:extLst>
              <a:ext uri="{FF2B5EF4-FFF2-40B4-BE49-F238E27FC236}">
                <a16:creationId xmlns:a16="http://schemas.microsoft.com/office/drawing/2014/main" id="{7D81C834-10D3-4E59-8A1A-7D026F6C1350}"/>
              </a:ext>
            </a:extLst>
          </p:cNvPr>
          <p:cNvSpPr/>
          <p:nvPr userDrawn="1"/>
        </p:nvSpPr>
        <p:spPr>
          <a:xfrm>
            <a:off x="1660358" y="8269313"/>
            <a:ext cx="3163" cy="4637"/>
          </a:xfrm>
          <a:custGeom>
            <a:avLst/>
            <a:gdLst>
              <a:gd name="connsiteX0" fmla="*/ 752 w 3163"/>
              <a:gd name="connsiteY0" fmla="*/ 0 h 4637"/>
              <a:gd name="connsiteX1" fmla="*/ 3163 w 3163"/>
              <a:gd name="connsiteY1" fmla="*/ 159 h 4637"/>
              <a:gd name="connsiteX2" fmla="*/ 1450 w 3163"/>
              <a:gd name="connsiteY2" fmla="*/ 4637 h 4637"/>
              <a:gd name="connsiteX3" fmla="*/ 752 w 3163"/>
              <a:gd name="connsiteY3" fmla="*/ 0 h 4637"/>
            </a:gdLst>
            <a:ahLst/>
            <a:cxnLst>
              <a:cxn ang="0">
                <a:pos x="connsiteX0" y="connsiteY0"/>
              </a:cxn>
              <a:cxn ang="0">
                <a:pos x="connsiteX1" y="connsiteY1"/>
              </a:cxn>
              <a:cxn ang="0">
                <a:pos x="connsiteX2" y="connsiteY2"/>
              </a:cxn>
              <a:cxn ang="0">
                <a:pos x="connsiteX3" y="connsiteY3"/>
              </a:cxn>
            </a:cxnLst>
            <a:rect l="l" t="t" r="r" b="b"/>
            <a:pathLst>
              <a:path w="3163" h="4637">
                <a:moveTo>
                  <a:pt x="752" y="0"/>
                </a:moveTo>
                <a:lnTo>
                  <a:pt x="3163" y="159"/>
                </a:lnTo>
                <a:lnTo>
                  <a:pt x="1450" y="4637"/>
                </a:lnTo>
                <a:cubicBezTo>
                  <a:pt x="-247" y="2161"/>
                  <a:pt x="-419" y="654"/>
                  <a:pt x="75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a:extLst>
              <a:ext uri="{FF2B5EF4-FFF2-40B4-BE49-F238E27FC236}">
                <a16:creationId xmlns:a16="http://schemas.microsoft.com/office/drawing/2014/main" id="{163032FC-BDC9-4FEA-B05B-28D452AE91B8}"/>
              </a:ext>
            </a:extLst>
          </p:cNvPr>
          <p:cNvSpPr/>
          <p:nvPr userDrawn="1"/>
        </p:nvSpPr>
        <p:spPr>
          <a:xfrm rot="10800000">
            <a:off x="10552712" y="4972851"/>
            <a:ext cx="900000" cy="900000"/>
          </a:xfrm>
          <a:prstGeom prst="ellipse">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dirty="0">
              <a:ln>
                <a:noFill/>
              </a:ln>
              <a:solidFill>
                <a:srgbClr val="FFFFFF"/>
              </a:solidFill>
              <a:effectLst/>
              <a:uLnTx/>
              <a:uFillTx/>
              <a:latin typeface="Calibri" panose="020F0502020204030204"/>
              <a:ea typeface="游ゴシック" panose="020B0400000000000000" pitchFamily="50" charset="-128"/>
              <a:cs typeface="+mn-cs"/>
            </a:endParaRPr>
          </a:p>
        </p:txBody>
      </p:sp>
      <p:pic>
        <p:nvPicPr>
          <p:cNvPr id="10" name="図 9">
            <a:extLst>
              <a:ext uri="{FF2B5EF4-FFF2-40B4-BE49-F238E27FC236}">
                <a16:creationId xmlns:a16="http://schemas.microsoft.com/office/drawing/2014/main" id="{DC8598CC-B942-4154-A714-F7D11DD449A8}"/>
              </a:ext>
            </a:extLst>
          </p:cNvPr>
          <p:cNvPicPr>
            <a:picLocks noChangeAspect="1"/>
          </p:cNvPicPr>
          <p:nvPr userDrawn="1"/>
        </p:nvPicPr>
        <p:blipFill rotWithShape="1">
          <a:blip r:embed="rId2">
            <a:extLst>
              <a:ext uri="{28A0092B-C50C-407E-A947-70E740481C1C}">
                <a14:useLocalDpi xmlns:a14="http://schemas.microsoft.com/office/drawing/2010/main"/>
              </a:ext>
            </a:extLst>
          </a:blip>
          <a:srcRect/>
          <a:stretch/>
        </p:blipFill>
        <p:spPr>
          <a:xfrm>
            <a:off x="10713424" y="222594"/>
            <a:ext cx="1217996" cy="504858"/>
          </a:xfrm>
          <a:prstGeom prst="rect">
            <a:avLst/>
          </a:prstGeom>
        </p:spPr>
      </p:pic>
      <p:sp>
        <p:nvSpPr>
          <p:cNvPr id="8" name="Title 1">
            <a:extLst>
              <a:ext uri="{FF2B5EF4-FFF2-40B4-BE49-F238E27FC236}">
                <a16:creationId xmlns:a16="http://schemas.microsoft.com/office/drawing/2014/main" id="{6D5A36C1-42B1-473E-9F66-0FD5DC0A2F65}"/>
              </a:ext>
            </a:extLst>
          </p:cNvPr>
          <p:cNvSpPr>
            <a:spLocks noGrp="1"/>
          </p:cNvSpPr>
          <p:nvPr userDrawn="1">
            <p:ph type="title"/>
          </p:nvPr>
        </p:nvSpPr>
        <p:spPr>
          <a:xfrm>
            <a:off x="838200" y="365129"/>
            <a:ext cx="10515600" cy="1325563"/>
          </a:xfrm>
        </p:spPr>
        <p:txBody>
          <a:bodyPr/>
          <a:lstStyle>
            <a:lvl1pPr>
              <a:defRPr b="1">
                <a:solidFill>
                  <a:schemeClr val="accent1"/>
                </a:solidFill>
              </a:defRPr>
            </a:lvl1pPr>
          </a:lstStyle>
          <a:p>
            <a:r>
              <a:rPr lang="ja-JP" altLang="en-US" dirty="0"/>
              <a:t>マスター タイトルの書式設定</a:t>
            </a:r>
            <a:endParaRPr lang="en-US" dirty="0"/>
          </a:p>
        </p:txBody>
      </p:sp>
      <p:sp>
        <p:nvSpPr>
          <p:cNvPr id="14" name="Content Placeholder 2">
            <a:extLst>
              <a:ext uri="{FF2B5EF4-FFF2-40B4-BE49-F238E27FC236}">
                <a16:creationId xmlns:a16="http://schemas.microsoft.com/office/drawing/2014/main" id="{F45E88D9-DB8D-49B5-B6F8-A6CF3AE0EDF7}"/>
              </a:ext>
            </a:extLst>
          </p:cNvPr>
          <p:cNvSpPr>
            <a:spLocks noGrp="1"/>
          </p:cNvSpPr>
          <p:nvPr userDrawn="1">
            <p:ph idx="1"/>
          </p:nvPr>
        </p:nvSpPr>
        <p:spPr>
          <a:xfrm>
            <a:off x="838200" y="1825625"/>
            <a:ext cx="10515600" cy="4351338"/>
          </a:xfrm>
        </p:spPr>
        <p:txBody>
          <a:bodyPr>
            <a:normAutofit/>
          </a:bodyPr>
          <a:lstStyle>
            <a:lvl1pPr>
              <a:lnSpc>
                <a:spcPct val="100000"/>
              </a:lnSpc>
              <a:spcBef>
                <a:spcPts val="1200"/>
              </a:spcBef>
              <a:spcAft>
                <a:spcPts val="1200"/>
              </a:spcAft>
              <a:defRPr sz="2400">
                <a:latin typeface="BIZ UDPゴシック" panose="020B0400000000000000" pitchFamily="50" charset="-128"/>
                <a:ea typeface="BIZ UDPゴシック" panose="020B0400000000000000" pitchFamily="50" charset="-128"/>
              </a:defRPr>
            </a:lvl1pPr>
          </a:lstStyle>
          <a:p>
            <a:pPr lvl="0"/>
            <a:r>
              <a:rPr lang="ja-JP" altLang="en-US" dirty="0"/>
              <a:t>マスター テキストの書式設定</a:t>
            </a:r>
          </a:p>
        </p:txBody>
      </p:sp>
      <p:sp>
        <p:nvSpPr>
          <p:cNvPr id="15" name="Slide Number Placeholder 5">
            <a:extLst>
              <a:ext uri="{FF2B5EF4-FFF2-40B4-BE49-F238E27FC236}">
                <a16:creationId xmlns:a16="http://schemas.microsoft.com/office/drawing/2014/main" id="{3919A6BB-35C9-4C6C-BA77-51DE345A21FA}"/>
              </a:ext>
            </a:extLst>
          </p:cNvPr>
          <p:cNvSpPr>
            <a:spLocks noGrp="1"/>
          </p:cNvSpPr>
          <p:nvPr userDrawn="1">
            <p:ph type="sldNum" sz="quarter" idx="4"/>
          </p:nvPr>
        </p:nvSpPr>
        <p:spPr>
          <a:xfrm>
            <a:off x="11541760" y="6509112"/>
            <a:ext cx="717973" cy="365125"/>
          </a:xfrm>
          <a:prstGeom prst="rect">
            <a:avLst/>
          </a:prstGeom>
        </p:spPr>
        <p:txBody>
          <a:bodyPr lIns="0" tIns="72000" rIns="36000"/>
          <a:lstStyle>
            <a:lvl1pPr algn="ctr">
              <a:defRPr sz="1400">
                <a:solidFill>
                  <a:schemeClr val="tx1"/>
                </a:solidFill>
              </a:defRPr>
            </a:lvl1pPr>
          </a:lstStyle>
          <a:p>
            <a:fld id="{97779543-E7D8-B844-A9B5-146AF8B0AA7E}" type="slidenum">
              <a:rPr lang="ja-JP" altLang="en-US" smtClean="0"/>
              <a:pPr/>
              <a:t>‹#›</a:t>
            </a:fld>
            <a:endParaRPr lang="ja-JP" altLang="en-US" dirty="0"/>
          </a:p>
        </p:txBody>
      </p:sp>
      <p:sp>
        <p:nvSpPr>
          <p:cNvPr id="32" name="フリーフォーム: 図形 31">
            <a:extLst>
              <a:ext uri="{FF2B5EF4-FFF2-40B4-BE49-F238E27FC236}">
                <a16:creationId xmlns:a16="http://schemas.microsoft.com/office/drawing/2014/main" id="{1CDB97CA-CFF2-49BB-AF01-64E0D1786013}"/>
              </a:ext>
            </a:extLst>
          </p:cNvPr>
          <p:cNvSpPr/>
          <p:nvPr userDrawn="1"/>
        </p:nvSpPr>
        <p:spPr>
          <a:xfrm>
            <a:off x="2232278" y="3143580"/>
            <a:ext cx="8481146" cy="3714420"/>
          </a:xfrm>
          <a:custGeom>
            <a:avLst/>
            <a:gdLst>
              <a:gd name="connsiteX0" fmla="*/ 6396086 w 8481146"/>
              <a:gd name="connsiteY0" fmla="*/ 284 h 3714420"/>
              <a:gd name="connsiteX1" fmla="*/ 8481146 w 8481146"/>
              <a:gd name="connsiteY1" fmla="*/ 1475583 h 3714420"/>
              <a:gd name="connsiteX2" fmla="*/ 8210020 w 8481146"/>
              <a:gd name="connsiteY2" fmla="*/ 1696446 h 3714420"/>
              <a:gd name="connsiteX3" fmla="*/ 5851844 w 8481146"/>
              <a:gd name="connsiteY3" fmla="*/ 419421 h 3714420"/>
              <a:gd name="connsiteX4" fmla="*/ 3475194 w 8481146"/>
              <a:gd name="connsiteY4" fmla="*/ 3633682 h 3714420"/>
              <a:gd name="connsiteX5" fmla="*/ 3451921 w 8481146"/>
              <a:gd name="connsiteY5" fmla="*/ 3714420 h 3714420"/>
              <a:gd name="connsiteX6" fmla="*/ 3379443 w 8481146"/>
              <a:gd name="connsiteY6" fmla="*/ 3714420 h 3714420"/>
              <a:gd name="connsiteX7" fmla="*/ 3365435 w 8481146"/>
              <a:gd name="connsiteY7" fmla="*/ 3661475 h 3714420"/>
              <a:gd name="connsiteX8" fmla="*/ 1713007 w 8481146"/>
              <a:gd name="connsiteY8" fmla="*/ 1940754 h 3714420"/>
              <a:gd name="connsiteX9" fmla="*/ 466964 w 8481146"/>
              <a:gd name="connsiteY9" fmla="*/ 3565489 h 3714420"/>
              <a:gd name="connsiteX10" fmla="*/ 395494 w 8481146"/>
              <a:gd name="connsiteY10" fmla="*/ 3714420 h 3714420"/>
              <a:gd name="connsiteX11" fmla="*/ 0 w 8481146"/>
              <a:gd name="connsiteY11" fmla="*/ 3714420 h 3714420"/>
              <a:gd name="connsiteX12" fmla="*/ 120207 w 8481146"/>
              <a:gd name="connsiteY12" fmla="*/ 3452442 h 3714420"/>
              <a:gd name="connsiteX13" fmla="*/ 1621936 w 8481146"/>
              <a:gd name="connsiteY13" fmla="*/ 1530447 h 3714420"/>
              <a:gd name="connsiteX14" fmla="*/ 3397836 w 8481146"/>
              <a:gd name="connsiteY14" fmla="*/ 2719167 h 3714420"/>
              <a:gd name="connsiteX15" fmla="*/ 5788931 w 8481146"/>
              <a:gd name="connsiteY15" fmla="*/ 70060 h 3714420"/>
              <a:gd name="connsiteX16" fmla="*/ 6396086 w 8481146"/>
              <a:gd name="connsiteY16" fmla="*/ 284 h 3714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481146" h="3714420">
                <a:moveTo>
                  <a:pt x="6396086" y="284"/>
                </a:moveTo>
                <a:cubicBezTo>
                  <a:pt x="7233799" y="13961"/>
                  <a:pt x="7906433" y="520289"/>
                  <a:pt x="8481146" y="1475583"/>
                </a:cubicBezTo>
                <a:cubicBezTo>
                  <a:pt x="8478292" y="1479022"/>
                  <a:pt x="8252840" y="1706293"/>
                  <a:pt x="8210020" y="1696446"/>
                </a:cubicBezTo>
                <a:cubicBezTo>
                  <a:pt x="7404786" y="350168"/>
                  <a:pt x="6411198" y="262693"/>
                  <a:pt x="5851844" y="419421"/>
                </a:cubicBezTo>
                <a:cubicBezTo>
                  <a:pt x="5309970" y="571251"/>
                  <a:pt x="4123945" y="1484710"/>
                  <a:pt x="3475194" y="3633682"/>
                </a:cubicBezTo>
                <a:lnTo>
                  <a:pt x="3451921" y="3714420"/>
                </a:lnTo>
                <a:lnTo>
                  <a:pt x="3379443" y="3714420"/>
                </a:lnTo>
                <a:lnTo>
                  <a:pt x="3365435" y="3661475"/>
                </a:lnTo>
                <a:cubicBezTo>
                  <a:pt x="3099719" y="2721828"/>
                  <a:pt x="2503357" y="1531911"/>
                  <a:pt x="1713007" y="1940754"/>
                </a:cubicBezTo>
                <a:cubicBezTo>
                  <a:pt x="1329713" y="2110739"/>
                  <a:pt x="884243" y="2724461"/>
                  <a:pt x="466964" y="3565489"/>
                </a:cubicBezTo>
                <a:lnTo>
                  <a:pt x="395494" y="3714420"/>
                </a:lnTo>
                <a:lnTo>
                  <a:pt x="0" y="3714420"/>
                </a:lnTo>
                <a:lnTo>
                  <a:pt x="120207" y="3452442"/>
                </a:lnTo>
                <a:cubicBezTo>
                  <a:pt x="522338" y="2602677"/>
                  <a:pt x="1044291" y="1749903"/>
                  <a:pt x="1621936" y="1530447"/>
                </a:cubicBezTo>
                <a:cubicBezTo>
                  <a:pt x="2648861" y="1140303"/>
                  <a:pt x="3176005" y="2304170"/>
                  <a:pt x="3397836" y="2719167"/>
                </a:cubicBezTo>
                <a:cubicBezTo>
                  <a:pt x="3630111" y="2090810"/>
                  <a:pt x="4659724" y="335940"/>
                  <a:pt x="5788931" y="70060"/>
                </a:cubicBezTo>
                <a:cubicBezTo>
                  <a:pt x="6000658" y="20207"/>
                  <a:pt x="6202767" y="-2872"/>
                  <a:pt x="6396086" y="284"/>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ボックス 35">
            <a:extLst>
              <a:ext uri="{FF2B5EF4-FFF2-40B4-BE49-F238E27FC236}">
                <a16:creationId xmlns:a16="http://schemas.microsoft.com/office/drawing/2014/main" id="{166D2691-000E-4896-814D-2FA7547ED50B}"/>
              </a:ext>
            </a:extLst>
          </p:cNvPr>
          <p:cNvSpPr txBox="1"/>
          <p:nvPr userDrawn="1"/>
        </p:nvSpPr>
        <p:spPr>
          <a:xfrm>
            <a:off x="10713424" y="861237"/>
            <a:ext cx="1217996" cy="369332"/>
          </a:xfrm>
          <a:prstGeom prst="rect">
            <a:avLst/>
          </a:prstGeom>
          <a:noFill/>
          <a:ln>
            <a:noFill/>
          </a:ln>
        </p:spPr>
        <p:txBody>
          <a:bodyPr wrap="square" rtlCol="0">
            <a:spAutoFit/>
          </a:bodyPr>
          <a:lstStyle/>
          <a:p>
            <a:r>
              <a:rPr kumimoji="1" lang="en-US" altLang="ja-JP" b="1" dirty="0">
                <a:solidFill>
                  <a:schemeClr val="accent1"/>
                </a:solidFill>
                <a:latin typeface="BIZ UDPゴシック" panose="020B0400000000000000" pitchFamily="50" charset="-128"/>
                <a:ea typeface="BIZ UDPゴシック" panose="020B0400000000000000" pitchFamily="50" charset="-128"/>
              </a:rPr>
              <a:t>B-GEAR</a:t>
            </a:r>
            <a:endParaRPr kumimoji="1" lang="ja-JP" altLang="en-US" b="1" dirty="0">
              <a:solidFill>
                <a:schemeClr val="accent1"/>
              </a:solidFill>
              <a:latin typeface="BIZ UDPゴシック" panose="020B0400000000000000" pitchFamily="50" charset="-128"/>
              <a:ea typeface="BIZ UDPゴシック" panose="020B0400000000000000" pitchFamily="50" charset="-128"/>
            </a:endParaRPr>
          </a:p>
        </p:txBody>
      </p:sp>
      <p:cxnSp>
        <p:nvCxnSpPr>
          <p:cNvPr id="37" name="直線コネクタ 36">
            <a:extLst>
              <a:ext uri="{FF2B5EF4-FFF2-40B4-BE49-F238E27FC236}">
                <a16:creationId xmlns:a16="http://schemas.microsoft.com/office/drawing/2014/main" id="{C5599A60-251D-48D8-AA6C-45FD967F9E00}"/>
              </a:ext>
            </a:extLst>
          </p:cNvPr>
          <p:cNvCxnSpPr/>
          <p:nvPr userDrawn="1"/>
        </p:nvCxnSpPr>
        <p:spPr>
          <a:xfrm>
            <a:off x="10713424" y="844415"/>
            <a:ext cx="1217997"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6765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中面1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a:t>マスター タイトルの書式設定</a:t>
            </a:r>
            <a:endParaRPr lang="en-US" dirty="0"/>
          </a:p>
        </p:txBody>
      </p:sp>
      <p:sp>
        <p:nvSpPr>
          <p:cNvPr id="3" name="Content Placeholder 2"/>
          <p:cNvSpPr>
            <a:spLocks noGrp="1"/>
          </p:cNvSpPr>
          <p:nvPr>
            <p:ph idx="1"/>
          </p:nvPr>
        </p:nvSpPr>
        <p:spPr/>
        <p:txBody>
          <a:bodyPr/>
          <a:lstStyle/>
          <a:p>
            <a:pPr lvl="0"/>
            <a:r>
              <a:rPr lang="ja-JP" altLang="en-US" dirty="0"/>
              <a:t>マスター テキストの書式設定</a:t>
            </a:r>
          </a:p>
        </p:txBody>
      </p:sp>
      <p:sp>
        <p:nvSpPr>
          <p:cNvPr id="11" name="Slide Number Placeholder 5">
            <a:extLst>
              <a:ext uri="{FF2B5EF4-FFF2-40B4-BE49-F238E27FC236}">
                <a16:creationId xmlns:a16="http://schemas.microsoft.com/office/drawing/2014/main" id="{C5CCCFE3-09DC-400E-AF63-D278F430E2B3}"/>
              </a:ext>
            </a:extLst>
          </p:cNvPr>
          <p:cNvSpPr>
            <a:spLocks noGrp="1"/>
          </p:cNvSpPr>
          <p:nvPr>
            <p:ph type="sldNum" sz="quarter" idx="4"/>
          </p:nvPr>
        </p:nvSpPr>
        <p:spPr>
          <a:xfrm>
            <a:off x="11541760" y="6509112"/>
            <a:ext cx="717973" cy="365125"/>
          </a:xfrm>
          <a:prstGeom prst="rect">
            <a:avLst/>
          </a:prstGeom>
        </p:spPr>
        <p:txBody>
          <a:bodyPr lIns="0" tIns="72000" rIns="36000"/>
          <a:lstStyle>
            <a:lvl1pPr algn="ctr">
              <a:defRPr sz="1400">
                <a:solidFill>
                  <a:schemeClr val="tx1"/>
                </a:solidFill>
              </a:defRPr>
            </a:lvl1pPr>
          </a:lstStyle>
          <a:p>
            <a:fld id="{97779543-E7D8-B844-A9B5-146AF8B0AA7E}" type="slidenum">
              <a:rPr lang="ja-JP" altLang="en-US" smtClean="0"/>
              <a:pPr/>
              <a:t>‹#›</a:t>
            </a:fld>
            <a:endParaRPr lang="ja-JP" altLang="en-US" dirty="0"/>
          </a:p>
        </p:txBody>
      </p:sp>
    </p:spTree>
    <p:extLst>
      <p:ext uri="{BB962C8B-B14F-4D97-AF65-F5344CB8AC3E}">
        <p14:creationId xmlns:p14="http://schemas.microsoft.com/office/powerpoint/2010/main" val="958133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中面2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a:t>マスター テキストの書式設定</a:t>
            </a:r>
          </a:p>
        </p:txBody>
      </p:sp>
      <p:sp>
        <p:nvSpPr>
          <p:cNvPr id="4" name="Content Placeholder 3"/>
          <p:cNvSpPr>
            <a:spLocks noGrp="1"/>
          </p:cNvSpPr>
          <p:nvPr>
            <p:ph sz="half" idx="2"/>
          </p:nvPr>
        </p:nvSpPr>
        <p:spPr>
          <a:xfrm>
            <a:off x="6172200" y="1825625"/>
            <a:ext cx="5181600" cy="4351338"/>
          </a:xfrm>
        </p:spPr>
        <p:txBody>
          <a:bodyPr/>
          <a:lstStyle/>
          <a:p>
            <a:pPr lvl="0"/>
            <a:r>
              <a:rPr lang="ja-JP" altLang="en-US"/>
              <a:t>マスター テキストの書式設定</a:t>
            </a:r>
          </a:p>
        </p:txBody>
      </p:sp>
      <p:sp>
        <p:nvSpPr>
          <p:cNvPr id="11" name="Slide Number Placeholder 5">
            <a:extLst>
              <a:ext uri="{FF2B5EF4-FFF2-40B4-BE49-F238E27FC236}">
                <a16:creationId xmlns:a16="http://schemas.microsoft.com/office/drawing/2014/main" id="{C79270FA-E0AE-48B3-B84A-2353324AC1F0}"/>
              </a:ext>
            </a:extLst>
          </p:cNvPr>
          <p:cNvSpPr>
            <a:spLocks noGrp="1"/>
          </p:cNvSpPr>
          <p:nvPr>
            <p:ph type="sldNum" sz="quarter" idx="4"/>
          </p:nvPr>
        </p:nvSpPr>
        <p:spPr>
          <a:xfrm>
            <a:off x="11541760" y="6509112"/>
            <a:ext cx="717973" cy="365125"/>
          </a:xfrm>
          <a:prstGeom prst="rect">
            <a:avLst/>
          </a:prstGeom>
        </p:spPr>
        <p:txBody>
          <a:bodyPr lIns="0" tIns="72000" rIns="36000"/>
          <a:lstStyle>
            <a:lvl1pPr algn="ctr">
              <a:defRPr sz="1400">
                <a:solidFill>
                  <a:schemeClr val="tx1"/>
                </a:solidFill>
              </a:defRPr>
            </a:lvl1pPr>
          </a:lstStyle>
          <a:p>
            <a:fld id="{97779543-E7D8-B844-A9B5-146AF8B0AA7E}" type="slidenum">
              <a:rPr lang="ja-JP" altLang="en-US" smtClean="0"/>
              <a:pPr/>
              <a:t>‹#›</a:t>
            </a:fld>
            <a:endParaRPr lang="ja-JP" altLang="en-US" dirty="0"/>
          </a:p>
        </p:txBody>
      </p:sp>
    </p:spTree>
    <p:extLst>
      <p:ext uri="{BB962C8B-B14F-4D97-AF65-F5344CB8AC3E}">
        <p14:creationId xmlns:p14="http://schemas.microsoft.com/office/powerpoint/2010/main" val="3511542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章扉A">
    <p:spTree>
      <p:nvGrpSpPr>
        <p:cNvPr id="1" name=""/>
        <p:cNvGrpSpPr/>
        <p:nvPr/>
      </p:nvGrpSpPr>
      <p:grpSpPr>
        <a:xfrm>
          <a:off x="0" y="0"/>
          <a:ext cx="0" cy="0"/>
          <a:chOff x="0" y="0"/>
          <a:chExt cx="0" cy="0"/>
        </a:xfrm>
      </p:grpSpPr>
      <p:sp>
        <p:nvSpPr>
          <p:cNvPr id="14" name="Subtitle 2">
            <a:extLst>
              <a:ext uri="{FF2B5EF4-FFF2-40B4-BE49-F238E27FC236}">
                <a16:creationId xmlns:a16="http://schemas.microsoft.com/office/drawing/2014/main" id="{675BD0E0-61BA-41AB-B982-940B282B17E4}"/>
              </a:ext>
            </a:extLst>
          </p:cNvPr>
          <p:cNvSpPr>
            <a:spLocks noGrp="1"/>
          </p:cNvSpPr>
          <p:nvPr>
            <p:ph type="subTitle" idx="1"/>
          </p:nvPr>
        </p:nvSpPr>
        <p:spPr>
          <a:xfrm>
            <a:off x="838200" y="3634453"/>
            <a:ext cx="10515600" cy="509286"/>
          </a:xfrm>
        </p:spPr>
        <p:txBody>
          <a:bodyPr/>
          <a:lstStyle>
            <a:lvl1pPr marL="0" indent="0" algn="l">
              <a:buNone/>
              <a:defRPr sz="2400">
                <a:solidFill>
                  <a:schemeClr val="tx1"/>
                </a:solidFill>
                <a:latin typeface="+mj-ea"/>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6" name="Title 1">
            <a:extLst>
              <a:ext uri="{FF2B5EF4-FFF2-40B4-BE49-F238E27FC236}">
                <a16:creationId xmlns:a16="http://schemas.microsoft.com/office/drawing/2014/main" id="{264D0F8F-5F42-4ED6-B4B5-75C11215E57D}"/>
              </a:ext>
            </a:extLst>
          </p:cNvPr>
          <p:cNvSpPr>
            <a:spLocks noGrp="1"/>
          </p:cNvSpPr>
          <p:nvPr>
            <p:ph type="title"/>
          </p:nvPr>
        </p:nvSpPr>
        <p:spPr>
          <a:xfrm>
            <a:off x="838200" y="2324286"/>
            <a:ext cx="10515600" cy="995915"/>
          </a:xfrm>
        </p:spPr>
        <p:txBody>
          <a:bodyPr/>
          <a:lstStyle/>
          <a:p>
            <a:r>
              <a:rPr lang="ja-JP" altLang="en-US" dirty="0"/>
              <a:t>マスター タイトルの書式設定</a:t>
            </a:r>
            <a:endParaRPr lang="en-US" dirty="0"/>
          </a:p>
        </p:txBody>
      </p:sp>
      <p:cxnSp>
        <p:nvCxnSpPr>
          <p:cNvPr id="11" name="直線コネクタ 10">
            <a:extLst>
              <a:ext uri="{FF2B5EF4-FFF2-40B4-BE49-F238E27FC236}">
                <a16:creationId xmlns:a16="http://schemas.microsoft.com/office/drawing/2014/main" id="{FB00DFCC-1F5E-438F-914B-CCB09D2E8CF2}"/>
              </a:ext>
            </a:extLst>
          </p:cNvPr>
          <p:cNvCxnSpPr>
            <a:cxnSpLocks/>
          </p:cNvCxnSpPr>
          <p:nvPr userDrawn="1"/>
        </p:nvCxnSpPr>
        <p:spPr>
          <a:xfrm>
            <a:off x="0" y="3313253"/>
            <a:ext cx="11541760" cy="0"/>
          </a:xfrm>
          <a:prstGeom prst="line">
            <a:avLst/>
          </a:prstGeom>
          <a:ln w="31750">
            <a:solidFill>
              <a:srgbClr val="39BACB"/>
            </a:solidFill>
          </a:ln>
        </p:spPr>
        <p:style>
          <a:lnRef idx="1">
            <a:schemeClr val="accent1"/>
          </a:lnRef>
          <a:fillRef idx="0">
            <a:schemeClr val="accent1"/>
          </a:fillRef>
          <a:effectRef idx="0">
            <a:schemeClr val="accent1"/>
          </a:effectRef>
          <a:fontRef idx="minor">
            <a:schemeClr val="tx1"/>
          </a:fontRef>
        </p:style>
      </p:cxnSp>
      <p:sp>
        <p:nvSpPr>
          <p:cNvPr id="8" name="Slide Number Placeholder 5">
            <a:extLst>
              <a:ext uri="{FF2B5EF4-FFF2-40B4-BE49-F238E27FC236}">
                <a16:creationId xmlns:a16="http://schemas.microsoft.com/office/drawing/2014/main" id="{EF0BF2AB-B386-4122-A698-81FC938681DD}"/>
              </a:ext>
            </a:extLst>
          </p:cNvPr>
          <p:cNvSpPr>
            <a:spLocks noGrp="1"/>
          </p:cNvSpPr>
          <p:nvPr>
            <p:ph type="sldNum" sz="quarter" idx="4"/>
          </p:nvPr>
        </p:nvSpPr>
        <p:spPr>
          <a:xfrm>
            <a:off x="11541760" y="6509112"/>
            <a:ext cx="717973" cy="365125"/>
          </a:xfrm>
          <a:prstGeom prst="rect">
            <a:avLst/>
          </a:prstGeom>
        </p:spPr>
        <p:txBody>
          <a:bodyPr lIns="0" tIns="72000" rIns="36000"/>
          <a:lstStyle>
            <a:lvl1pPr algn="ctr">
              <a:defRPr sz="1400">
                <a:solidFill>
                  <a:schemeClr val="tx1"/>
                </a:solidFill>
              </a:defRPr>
            </a:lvl1pPr>
          </a:lstStyle>
          <a:p>
            <a:fld id="{97779543-E7D8-B844-A9B5-146AF8B0AA7E}" type="slidenum">
              <a:rPr lang="ja-JP" altLang="en-US" smtClean="0"/>
              <a:pPr/>
              <a:t>‹#›</a:t>
            </a:fld>
            <a:endParaRPr lang="ja-JP" altLang="en-US" dirty="0"/>
          </a:p>
        </p:txBody>
      </p:sp>
      <p:pic>
        <p:nvPicPr>
          <p:cNvPr id="17" name="図 16">
            <a:extLst>
              <a:ext uri="{FF2B5EF4-FFF2-40B4-BE49-F238E27FC236}">
                <a16:creationId xmlns:a16="http://schemas.microsoft.com/office/drawing/2014/main" id="{57A4BED9-9F1A-4C11-B2AA-98110FD416E9}"/>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476692" y="6499515"/>
            <a:ext cx="2116712" cy="424957"/>
          </a:xfrm>
          <a:prstGeom prst="rect">
            <a:avLst/>
          </a:prstGeom>
        </p:spPr>
      </p:pic>
      <p:pic>
        <p:nvPicPr>
          <p:cNvPr id="9" name="図 8">
            <a:extLst>
              <a:ext uri="{FF2B5EF4-FFF2-40B4-BE49-F238E27FC236}">
                <a16:creationId xmlns:a16="http://schemas.microsoft.com/office/drawing/2014/main" id="{F9CD95FD-EF36-4E65-99E0-795EAB50268A}"/>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10713424" y="222594"/>
            <a:ext cx="1217996" cy="504858"/>
          </a:xfrm>
          <a:prstGeom prst="rect">
            <a:avLst/>
          </a:prstGeom>
        </p:spPr>
      </p:pic>
    </p:spTree>
    <p:extLst>
      <p:ext uri="{BB962C8B-B14F-4D97-AF65-F5344CB8AC3E}">
        <p14:creationId xmlns:p14="http://schemas.microsoft.com/office/powerpoint/2010/main" val="25316191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章扉B">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5BDEA949-5DA6-40DD-AF02-01DFF8B82CD5}"/>
              </a:ext>
            </a:extLst>
          </p:cNvPr>
          <p:cNvSpPr/>
          <p:nvPr userDrawn="1"/>
        </p:nvSpPr>
        <p:spPr>
          <a:xfrm>
            <a:off x="0" y="0"/>
            <a:ext cx="12192000" cy="6858000"/>
          </a:xfrm>
          <a:prstGeom prst="rect">
            <a:avLst/>
          </a:prstGeom>
          <a:solidFill>
            <a:srgbClr val="F2FB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4" name="Subtitle 2">
            <a:extLst>
              <a:ext uri="{FF2B5EF4-FFF2-40B4-BE49-F238E27FC236}">
                <a16:creationId xmlns:a16="http://schemas.microsoft.com/office/drawing/2014/main" id="{675BD0E0-61BA-41AB-B982-940B282B17E4}"/>
              </a:ext>
            </a:extLst>
          </p:cNvPr>
          <p:cNvSpPr>
            <a:spLocks noGrp="1"/>
          </p:cNvSpPr>
          <p:nvPr>
            <p:ph type="subTitle" idx="1"/>
          </p:nvPr>
        </p:nvSpPr>
        <p:spPr>
          <a:xfrm>
            <a:off x="838200" y="3634453"/>
            <a:ext cx="10515600" cy="509286"/>
          </a:xfrm>
        </p:spPr>
        <p:txBody>
          <a:bodyPr/>
          <a:lstStyle>
            <a:lvl1pPr marL="0" indent="0" algn="l">
              <a:buNone/>
              <a:defRPr sz="2400">
                <a:solidFill>
                  <a:schemeClr val="tx1"/>
                </a:solidFill>
                <a:latin typeface="+mj-ea"/>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6" name="Title 1">
            <a:extLst>
              <a:ext uri="{FF2B5EF4-FFF2-40B4-BE49-F238E27FC236}">
                <a16:creationId xmlns:a16="http://schemas.microsoft.com/office/drawing/2014/main" id="{264D0F8F-5F42-4ED6-B4B5-75C11215E57D}"/>
              </a:ext>
            </a:extLst>
          </p:cNvPr>
          <p:cNvSpPr>
            <a:spLocks noGrp="1"/>
          </p:cNvSpPr>
          <p:nvPr>
            <p:ph type="title"/>
          </p:nvPr>
        </p:nvSpPr>
        <p:spPr>
          <a:xfrm>
            <a:off x="838200" y="2324286"/>
            <a:ext cx="10515600" cy="995915"/>
          </a:xfrm>
        </p:spPr>
        <p:txBody>
          <a:bodyPr/>
          <a:lstStyle/>
          <a:p>
            <a:r>
              <a:rPr lang="ja-JP" altLang="en-US" dirty="0"/>
              <a:t>マスター タイトルの書式設定</a:t>
            </a:r>
            <a:endParaRPr lang="en-US" dirty="0"/>
          </a:p>
        </p:txBody>
      </p:sp>
      <p:cxnSp>
        <p:nvCxnSpPr>
          <p:cNvPr id="11" name="直線コネクタ 10">
            <a:extLst>
              <a:ext uri="{FF2B5EF4-FFF2-40B4-BE49-F238E27FC236}">
                <a16:creationId xmlns:a16="http://schemas.microsoft.com/office/drawing/2014/main" id="{FB00DFCC-1F5E-438F-914B-CCB09D2E8CF2}"/>
              </a:ext>
            </a:extLst>
          </p:cNvPr>
          <p:cNvCxnSpPr>
            <a:cxnSpLocks/>
          </p:cNvCxnSpPr>
          <p:nvPr userDrawn="1"/>
        </p:nvCxnSpPr>
        <p:spPr>
          <a:xfrm>
            <a:off x="0" y="3313253"/>
            <a:ext cx="11541760" cy="0"/>
          </a:xfrm>
          <a:prstGeom prst="line">
            <a:avLst/>
          </a:prstGeom>
          <a:ln w="31750">
            <a:solidFill>
              <a:srgbClr val="39BACB"/>
            </a:solidFill>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3C37F516-EB99-46F7-98FD-CC5C33B3D493}"/>
              </a:ext>
            </a:extLst>
          </p:cNvPr>
          <p:cNvSpPr/>
          <p:nvPr userDrawn="1"/>
        </p:nvSpPr>
        <p:spPr>
          <a:xfrm>
            <a:off x="0" y="6532880"/>
            <a:ext cx="12192000" cy="325120"/>
          </a:xfrm>
          <a:prstGeom prst="rect">
            <a:avLst/>
          </a:prstGeom>
          <a:solidFill>
            <a:srgbClr val="5E21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2" name="正方形/長方形 11">
            <a:extLst>
              <a:ext uri="{FF2B5EF4-FFF2-40B4-BE49-F238E27FC236}">
                <a16:creationId xmlns:a16="http://schemas.microsoft.com/office/drawing/2014/main" id="{A48E8F1A-176E-460C-9442-06228FDF97A3}"/>
              </a:ext>
            </a:extLst>
          </p:cNvPr>
          <p:cNvSpPr/>
          <p:nvPr userDrawn="1"/>
        </p:nvSpPr>
        <p:spPr>
          <a:xfrm>
            <a:off x="11521440" y="6532880"/>
            <a:ext cx="670560" cy="325120"/>
          </a:xfrm>
          <a:prstGeom prst="rect">
            <a:avLst/>
          </a:prstGeom>
          <a:solidFill>
            <a:srgbClr val="39BA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pic>
        <p:nvPicPr>
          <p:cNvPr id="13" name="図 12">
            <a:extLst>
              <a:ext uri="{FF2B5EF4-FFF2-40B4-BE49-F238E27FC236}">
                <a16:creationId xmlns:a16="http://schemas.microsoft.com/office/drawing/2014/main" id="{F6982E18-2953-415F-AA28-5DE93505FC05}"/>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9476692" y="6499515"/>
            <a:ext cx="2116712" cy="424957"/>
          </a:xfrm>
          <a:prstGeom prst="rect">
            <a:avLst/>
          </a:prstGeom>
        </p:spPr>
      </p:pic>
      <p:sp>
        <p:nvSpPr>
          <p:cNvPr id="15" name="Slide Number Placeholder 5">
            <a:extLst>
              <a:ext uri="{FF2B5EF4-FFF2-40B4-BE49-F238E27FC236}">
                <a16:creationId xmlns:a16="http://schemas.microsoft.com/office/drawing/2014/main" id="{11F706E4-0761-4ED2-977C-C6E2BA492BFF}"/>
              </a:ext>
            </a:extLst>
          </p:cNvPr>
          <p:cNvSpPr>
            <a:spLocks noGrp="1"/>
          </p:cNvSpPr>
          <p:nvPr>
            <p:ph type="sldNum" sz="quarter" idx="4"/>
          </p:nvPr>
        </p:nvSpPr>
        <p:spPr>
          <a:xfrm>
            <a:off x="11541760" y="6509112"/>
            <a:ext cx="717973" cy="365125"/>
          </a:xfrm>
          <a:prstGeom prst="rect">
            <a:avLst/>
          </a:prstGeom>
        </p:spPr>
        <p:txBody>
          <a:bodyPr lIns="0" tIns="72000" rIns="36000"/>
          <a:lstStyle>
            <a:lvl1pPr algn="ctr">
              <a:defRPr sz="1400">
                <a:solidFill>
                  <a:schemeClr val="bg1"/>
                </a:solidFill>
              </a:defRPr>
            </a:lvl1pPr>
          </a:lstStyle>
          <a:p>
            <a:fld id="{97779543-E7D8-B844-A9B5-146AF8B0AA7E}" type="slidenum">
              <a:rPr lang="ja-JP" altLang="en-US" smtClean="0"/>
              <a:pPr/>
              <a:t>‹#›</a:t>
            </a:fld>
            <a:endParaRPr lang="ja-JP" altLang="en-US" dirty="0"/>
          </a:p>
        </p:txBody>
      </p:sp>
      <p:pic>
        <p:nvPicPr>
          <p:cNvPr id="16" name="図 15">
            <a:extLst>
              <a:ext uri="{FF2B5EF4-FFF2-40B4-BE49-F238E27FC236}">
                <a16:creationId xmlns:a16="http://schemas.microsoft.com/office/drawing/2014/main" id="{FFD08214-F26F-477E-95B0-4D1866295784}"/>
              </a:ext>
            </a:extLst>
          </p:cNvPr>
          <p:cNvPicPr>
            <a:picLocks noChangeAspect="1"/>
          </p:cNvPicPr>
          <p:nvPr userDrawn="1"/>
        </p:nvPicPr>
        <p:blipFill rotWithShape="1">
          <a:blip r:embed="rId3">
            <a:extLst>
              <a:ext uri="{28A0092B-C50C-407E-A947-70E740481C1C}">
                <a14:useLocalDpi xmlns:a14="http://schemas.microsoft.com/office/drawing/2010/main"/>
              </a:ext>
            </a:extLst>
          </a:blip>
          <a:srcRect/>
          <a:stretch/>
        </p:blipFill>
        <p:spPr>
          <a:xfrm>
            <a:off x="10713424" y="222594"/>
            <a:ext cx="1217996" cy="504858"/>
          </a:xfrm>
          <a:prstGeom prst="rect">
            <a:avLst/>
          </a:prstGeom>
        </p:spPr>
      </p:pic>
    </p:spTree>
    <p:extLst>
      <p:ext uri="{BB962C8B-B14F-4D97-AF65-F5344CB8AC3E}">
        <p14:creationId xmlns:p14="http://schemas.microsoft.com/office/powerpoint/2010/main" val="3139227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4FEB62BC-C7FB-4227-AAE0-2762A8274471}"/>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3" name="スライド番号プレースホルダー 2">
            <a:extLst>
              <a:ext uri="{FF2B5EF4-FFF2-40B4-BE49-F238E27FC236}">
                <a16:creationId xmlns:a16="http://schemas.microsoft.com/office/drawing/2014/main" id="{AA5B0E2C-3489-4A38-96DB-94CFF49697C5}"/>
              </a:ext>
            </a:extLst>
          </p:cNvPr>
          <p:cNvSpPr>
            <a:spLocks noGrp="1"/>
          </p:cNvSpPr>
          <p:nvPr>
            <p:ph type="sldNum" sz="quarter" idx="10"/>
          </p:nvPr>
        </p:nvSpPr>
        <p:spPr>
          <a:xfrm>
            <a:off x="11541760" y="6509112"/>
            <a:ext cx="717973" cy="365125"/>
          </a:xfrm>
          <a:prstGeom prst="rect">
            <a:avLst/>
          </a:prstGeom>
        </p:spPr>
        <p:txBody>
          <a:bodyPr/>
          <a:lstStyle>
            <a:lvl1pPr>
              <a:defRPr>
                <a:solidFill>
                  <a:schemeClr val="tx1"/>
                </a:solidFill>
              </a:defRPr>
            </a:lvl1pPr>
          </a:lstStyle>
          <a:p>
            <a:fld id="{97779543-E7D8-B844-A9B5-146AF8B0AA7E}" type="slidenum">
              <a:rPr lang="ja-JP" altLang="en-US" smtClean="0"/>
              <a:pPr/>
              <a:t>‹#›</a:t>
            </a:fld>
            <a:endParaRPr lang="ja-JP" altLang="en-US" dirty="0"/>
          </a:p>
        </p:txBody>
      </p:sp>
    </p:spTree>
    <p:extLst>
      <p:ext uri="{BB962C8B-B14F-4D97-AF65-F5344CB8AC3E}">
        <p14:creationId xmlns:p14="http://schemas.microsoft.com/office/powerpoint/2010/main" val="290564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dirty="0"/>
              <a:t>マスター テキストの書式設定
第 </a:t>
            </a:r>
            <a:r>
              <a:rPr lang="en-US" altLang="ja-JP" dirty="0"/>
              <a:t>2 </a:t>
            </a:r>
            <a:r>
              <a:rPr lang="ja-JP" altLang="en-US" dirty="0"/>
              <a:t>レベル
第 </a:t>
            </a:r>
            <a:r>
              <a:rPr lang="en-US" altLang="ja-JP" dirty="0"/>
              <a:t>3 </a:t>
            </a:r>
            <a:r>
              <a:rPr lang="ja-JP" altLang="en-US" dirty="0"/>
              <a:t>レベル
第 </a:t>
            </a:r>
            <a:r>
              <a:rPr lang="en-US" altLang="ja-JP" dirty="0"/>
              <a:t>4 </a:t>
            </a:r>
            <a:r>
              <a:rPr lang="ja-JP" altLang="en-US" dirty="0"/>
              <a:t>レベル
第 </a:t>
            </a:r>
            <a:r>
              <a:rPr lang="en-US" altLang="ja-JP" dirty="0"/>
              <a:t>5 </a:t>
            </a:r>
            <a:r>
              <a:rPr lang="ja-JP" altLang="en-US" dirty="0"/>
              <a:t>レベル</a:t>
            </a:r>
            <a:endParaRPr lang="en-US" dirty="0"/>
          </a:p>
        </p:txBody>
      </p:sp>
      <p:sp>
        <p:nvSpPr>
          <p:cNvPr id="4" name="Slide Number Placeholder 5">
            <a:extLst>
              <a:ext uri="{FF2B5EF4-FFF2-40B4-BE49-F238E27FC236}">
                <a16:creationId xmlns:a16="http://schemas.microsoft.com/office/drawing/2014/main" id="{723B49F0-85E4-4A24-BF98-090BDAB25550}"/>
              </a:ext>
            </a:extLst>
          </p:cNvPr>
          <p:cNvSpPr>
            <a:spLocks noGrp="1"/>
          </p:cNvSpPr>
          <p:nvPr>
            <p:ph type="sldNum" sz="quarter" idx="4"/>
          </p:nvPr>
        </p:nvSpPr>
        <p:spPr>
          <a:xfrm>
            <a:off x="11541760" y="6509112"/>
            <a:ext cx="717973" cy="365125"/>
          </a:xfrm>
          <a:prstGeom prst="rect">
            <a:avLst/>
          </a:prstGeom>
        </p:spPr>
        <p:txBody>
          <a:bodyPr lIns="0" tIns="72000" rIns="36000"/>
          <a:lstStyle>
            <a:lvl1pPr algn="ctr">
              <a:defRPr sz="1400">
                <a:solidFill>
                  <a:schemeClr val="tx1"/>
                </a:solidFill>
              </a:defRPr>
            </a:lvl1pPr>
          </a:lstStyle>
          <a:p>
            <a:fld id="{97779543-E7D8-B844-A9B5-146AF8B0AA7E}" type="slidenum">
              <a:rPr lang="ja-JP" altLang="en-US" smtClean="0"/>
              <a:pPr/>
              <a:t>‹#›</a:t>
            </a:fld>
            <a:endParaRPr lang="ja-JP" altLang="en-US" dirty="0"/>
          </a:p>
        </p:txBody>
      </p:sp>
    </p:spTree>
    <p:extLst>
      <p:ext uri="{BB962C8B-B14F-4D97-AF65-F5344CB8AC3E}">
        <p14:creationId xmlns:p14="http://schemas.microsoft.com/office/powerpoint/2010/main" val="1747831334"/>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0" r:id="rId3"/>
    <p:sldLayoutId id="2147483721" r:id="rId4"/>
    <p:sldLayoutId id="2147483711" r:id="rId5"/>
    <p:sldLayoutId id="2147483713" r:id="rId6"/>
    <p:sldLayoutId id="2147483715" r:id="rId7"/>
    <p:sldLayoutId id="2147483719" r:id="rId8"/>
    <p:sldLayoutId id="2147483720" r:id="rId9"/>
  </p:sldLayoutIdLst>
  <p:hf hdr="0" ftr="0" dt="0"/>
  <p:txStyles>
    <p:titleStyle>
      <a:lvl1pPr algn="l" defTabSz="914400" rtl="0" eaLnBrk="1" latinLnBrk="0" hangingPunct="1">
        <a:lnSpc>
          <a:spcPct val="90000"/>
        </a:lnSpc>
        <a:spcBef>
          <a:spcPct val="0"/>
        </a:spcBef>
        <a:buNone/>
        <a:defRPr kumimoji="1"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dirty="0"/>
              <a:t>マスター テキストの書式設定
第 </a:t>
            </a:r>
            <a:r>
              <a:rPr lang="en-US" altLang="ja-JP" dirty="0"/>
              <a:t>2 </a:t>
            </a:r>
            <a:r>
              <a:rPr lang="ja-JP" altLang="en-US" dirty="0"/>
              <a:t>レベル
第 </a:t>
            </a:r>
            <a:r>
              <a:rPr lang="en-US" altLang="ja-JP" dirty="0"/>
              <a:t>3 </a:t>
            </a:r>
            <a:r>
              <a:rPr lang="ja-JP" altLang="en-US" dirty="0"/>
              <a:t>レベル
第 </a:t>
            </a:r>
            <a:r>
              <a:rPr lang="en-US" altLang="ja-JP" dirty="0"/>
              <a:t>4 </a:t>
            </a:r>
            <a:r>
              <a:rPr lang="ja-JP" altLang="en-US" dirty="0"/>
              <a:t>レベル
第 </a:t>
            </a:r>
            <a:r>
              <a:rPr lang="en-US" altLang="ja-JP" dirty="0"/>
              <a:t>5 </a:t>
            </a:r>
            <a:r>
              <a:rPr lang="ja-JP" altLang="en-US" dirty="0"/>
              <a:t>レベル</a:t>
            </a:r>
            <a:endParaRPr lang="en-US" dirty="0"/>
          </a:p>
        </p:txBody>
      </p:sp>
      <p:sp>
        <p:nvSpPr>
          <p:cNvPr id="4" name="Slide Number Placeholder 5">
            <a:extLst>
              <a:ext uri="{FF2B5EF4-FFF2-40B4-BE49-F238E27FC236}">
                <a16:creationId xmlns:a16="http://schemas.microsoft.com/office/drawing/2014/main" id="{723B49F0-85E4-4A24-BF98-090BDAB25550}"/>
              </a:ext>
            </a:extLst>
          </p:cNvPr>
          <p:cNvSpPr>
            <a:spLocks noGrp="1"/>
          </p:cNvSpPr>
          <p:nvPr>
            <p:ph type="sldNum" sz="quarter" idx="4"/>
          </p:nvPr>
        </p:nvSpPr>
        <p:spPr>
          <a:xfrm>
            <a:off x="11541760" y="6509112"/>
            <a:ext cx="717973" cy="365125"/>
          </a:xfrm>
          <a:prstGeom prst="rect">
            <a:avLst/>
          </a:prstGeom>
        </p:spPr>
        <p:txBody>
          <a:bodyPr lIns="0" tIns="72000" rIns="36000"/>
          <a:lstStyle>
            <a:lvl1pPr algn="ctr">
              <a:defRPr sz="1400">
                <a:solidFill>
                  <a:schemeClr val="tx1"/>
                </a:solidFill>
              </a:defRPr>
            </a:lvl1pPr>
          </a:lstStyle>
          <a:p>
            <a:fld id="{97779543-E7D8-B844-A9B5-146AF8B0AA7E}" type="slidenum">
              <a:rPr lang="ja-JP" altLang="en-US" smtClean="0"/>
              <a:pPr/>
              <a:t>‹#›</a:t>
            </a:fld>
            <a:endParaRPr lang="ja-JP" altLang="en-US" dirty="0"/>
          </a:p>
        </p:txBody>
      </p:sp>
    </p:spTree>
    <p:extLst>
      <p:ext uri="{BB962C8B-B14F-4D97-AF65-F5344CB8AC3E}">
        <p14:creationId xmlns:p14="http://schemas.microsoft.com/office/powerpoint/2010/main" val="3522932022"/>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Lst>
  <p:hf hdr="0" ftr="0" dt="0"/>
  <p:txStyles>
    <p:titleStyle>
      <a:lvl1pPr algn="l" defTabSz="914400" rtl="0" eaLnBrk="1" latinLnBrk="0" hangingPunct="1">
        <a:lnSpc>
          <a:spcPct val="90000"/>
        </a:lnSpc>
        <a:spcBef>
          <a:spcPct val="0"/>
        </a:spcBef>
        <a:buNone/>
        <a:defRPr kumimoji="1"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youtube.com/watch?v=NPAy5oO9t2U" TargetMode="Externa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hyperlink" Target="https://accounts.google.com/signup/v2/webcreateaccount?flowName=GlifWebSignIn&amp;flowEntry=SignUp"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072B09C-41F3-4C7A-BF1F-AAA727596A38}"/>
              </a:ext>
            </a:extLst>
          </p:cNvPr>
          <p:cNvSpPr>
            <a:spLocks noGrp="1"/>
          </p:cNvSpPr>
          <p:nvPr>
            <p:ph type="title"/>
          </p:nvPr>
        </p:nvSpPr>
        <p:spPr/>
        <p:txBody>
          <a:bodyPr/>
          <a:lstStyle/>
          <a:p>
            <a:r>
              <a:rPr kumimoji="1" lang="ja-JP" altLang="en-US" dirty="0"/>
              <a:t>ピッチ・自己紹介動画の作成方法</a:t>
            </a:r>
          </a:p>
        </p:txBody>
      </p:sp>
      <p:sp>
        <p:nvSpPr>
          <p:cNvPr id="3" name="コンテンツ プレースホルダー 2">
            <a:extLst>
              <a:ext uri="{FF2B5EF4-FFF2-40B4-BE49-F238E27FC236}">
                <a16:creationId xmlns:a16="http://schemas.microsoft.com/office/drawing/2014/main" id="{09642EB2-FCD4-4F40-ACD7-3F1EA1E0F8B9}"/>
              </a:ext>
            </a:extLst>
          </p:cNvPr>
          <p:cNvSpPr>
            <a:spLocks noGrp="1"/>
          </p:cNvSpPr>
          <p:nvPr>
            <p:ph idx="1"/>
          </p:nvPr>
        </p:nvSpPr>
        <p:spPr>
          <a:xfrm>
            <a:off x="838200" y="1825625"/>
            <a:ext cx="10703560" cy="4351338"/>
          </a:xfrm>
        </p:spPr>
        <p:txBody>
          <a:bodyPr>
            <a:noAutofit/>
          </a:bodyPr>
          <a:lstStyle/>
          <a:p>
            <a:pPr marL="0" indent="0">
              <a:buNone/>
            </a:pPr>
            <a:r>
              <a:rPr kumimoji="1" lang="ja-JP" altLang="en-US" dirty="0"/>
              <a:t>＜動画内容＞</a:t>
            </a:r>
            <a:endParaRPr kumimoji="1" lang="en-US" altLang="ja-JP" dirty="0"/>
          </a:p>
          <a:p>
            <a:r>
              <a:rPr lang="ja-JP" altLang="en-US" dirty="0"/>
              <a:t>①シーズ保有者の方：自己紹介＋シーズ発表、時間２～５分程度</a:t>
            </a:r>
            <a:br>
              <a:rPr lang="en-US" altLang="ja-JP" dirty="0"/>
            </a:br>
            <a:r>
              <a:rPr lang="ja-JP" altLang="en-US" dirty="0"/>
              <a:t>（チームの方は、チームで１本の動画にまとめてください）</a:t>
            </a:r>
            <a:endParaRPr lang="en-US" altLang="ja-JP" dirty="0"/>
          </a:p>
          <a:p>
            <a:pPr>
              <a:spcBef>
                <a:spcPts val="600"/>
              </a:spcBef>
              <a:spcAft>
                <a:spcPts val="600"/>
              </a:spcAft>
            </a:pPr>
            <a:r>
              <a:rPr lang="en-US" altLang="ja-JP" sz="1600" dirty="0">
                <a:solidFill>
                  <a:srgbClr val="FF0000"/>
                </a:solidFill>
                <a:highlight>
                  <a:srgbClr val="FFFF00"/>
                </a:highlight>
              </a:rPr>
              <a:t>Boot Camp</a:t>
            </a:r>
            <a:r>
              <a:rPr lang="ja-JP" altLang="en-US" sz="1600" dirty="0">
                <a:solidFill>
                  <a:srgbClr val="FF0000"/>
                </a:solidFill>
                <a:highlight>
                  <a:srgbClr val="FFFF00"/>
                </a:highlight>
              </a:rPr>
              <a:t>の</a:t>
            </a:r>
            <a:r>
              <a:rPr lang="en-US" altLang="ja-JP" sz="1600" dirty="0">
                <a:solidFill>
                  <a:srgbClr val="FF0000"/>
                </a:solidFill>
                <a:highlight>
                  <a:srgbClr val="FFFF00"/>
                </a:highlight>
              </a:rPr>
              <a:t>Day2</a:t>
            </a:r>
            <a:r>
              <a:rPr lang="ja-JP" altLang="en-US" sz="1600" dirty="0">
                <a:solidFill>
                  <a:srgbClr val="FF0000"/>
                </a:solidFill>
                <a:highlight>
                  <a:srgbClr val="FFFF00"/>
                </a:highlight>
              </a:rPr>
              <a:t>グループ発表時の動画でよい場合は、新たに作成する必要はありません。</a:t>
            </a:r>
            <a:endParaRPr lang="en-US" altLang="ja-JP" sz="1600" dirty="0">
              <a:solidFill>
                <a:srgbClr val="FF0000"/>
              </a:solidFill>
              <a:highlight>
                <a:srgbClr val="FFFF00"/>
              </a:highlight>
            </a:endParaRPr>
          </a:p>
          <a:p>
            <a:pPr>
              <a:spcBef>
                <a:spcPts val="600"/>
              </a:spcBef>
              <a:spcAft>
                <a:spcPts val="600"/>
              </a:spcAft>
            </a:pPr>
            <a:r>
              <a:rPr lang="en-US" altLang="ja-JP" sz="1600" dirty="0"/>
              <a:t>Zoom</a:t>
            </a:r>
            <a:r>
              <a:rPr lang="ja-JP" altLang="en-US" sz="1600" dirty="0"/>
              <a:t>の録画機能を使えばプレゼン資料を写して録画することができます</a:t>
            </a:r>
          </a:p>
          <a:p>
            <a:pPr>
              <a:spcBef>
                <a:spcPts val="600"/>
              </a:spcBef>
              <a:spcAft>
                <a:spcPts val="600"/>
              </a:spcAft>
            </a:pPr>
            <a:r>
              <a:rPr lang="ja-JP" altLang="en-US" sz="1600" dirty="0"/>
              <a:t>学会発表に近いピッチでも結構ですが、分野外の方にもわかりやすい内容としてください</a:t>
            </a:r>
          </a:p>
          <a:p>
            <a:pPr>
              <a:spcBef>
                <a:spcPts val="600"/>
              </a:spcBef>
              <a:spcAft>
                <a:spcPts val="600"/>
              </a:spcAft>
            </a:pPr>
            <a:r>
              <a:rPr lang="ja-JP" altLang="en-US" sz="1600" dirty="0"/>
              <a:t>発表済み資料や公表済みのデータのみを用いて作成してください</a:t>
            </a:r>
            <a:br>
              <a:rPr lang="en-US" altLang="ja-JP" sz="1600" dirty="0"/>
            </a:br>
            <a:r>
              <a:rPr lang="ja-JP" altLang="en-US" sz="1600" dirty="0"/>
              <a:t>未発表の資料・情報や、秘密情報は含めないでください</a:t>
            </a:r>
            <a:endParaRPr lang="en-US" altLang="ja-JP" sz="1600" dirty="0"/>
          </a:p>
          <a:p>
            <a:pPr marL="0" indent="0">
              <a:buNone/>
            </a:pPr>
            <a:r>
              <a:rPr lang="ja-JP" altLang="en-US"/>
              <a:t>◆</a:t>
            </a:r>
            <a:r>
              <a:rPr lang="ja-JP" altLang="en-US" dirty="0"/>
              <a:t>サンプル動画　</a:t>
            </a:r>
            <a:r>
              <a:rPr lang="en-US" altLang="ja-JP" dirty="0">
                <a:solidFill>
                  <a:schemeClr val="accent2"/>
                </a:solidFill>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https://www.youtube.com/watch?v=NPAy5oO9t2U</a:t>
            </a:r>
            <a:endParaRPr lang="en-US" altLang="ja-JP" dirty="0">
              <a:solidFill>
                <a:schemeClr val="accent2"/>
              </a:solidFill>
              <a:latin typeface="Calibri" panose="020F0502020204030204" pitchFamily="34" charset="0"/>
              <a:cs typeface="Calibri" panose="020F0502020204030204" pitchFamily="34" charset="0"/>
            </a:endParaRPr>
          </a:p>
          <a:p>
            <a:pPr marL="0" indent="0">
              <a:buNone/>
            </a:pPr>
            <a:br>
              <a:rPr lang="en-US" altLang="ja-JP" dirty="0"/>
            </a:br>
            <a:endParaRPr kumimoji="1" lang="ja-JP" altLang="en-US" dirty="0"/>
          </a:p>
        </p:txBody>
      </p:sp>
      <p:sp>
        <p:nvSpPr>
          <p:cNvPr id="4" name="スライド番号プレースホルダー 3">
            <a:extLst>
              <a:ext uri="{FF2B5EF4-FFF2-40B4-BE49-F238E27FC236}">
                <a16:creationId xmlns:a16="http://schemas.microsoft.com/office/drawing/2014/main" id="{45FCAC81-5028-41F6-A178-43659892AA5E}"/>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7779543-E7D8-B844-A9B5-146AF8B0AA7E}" type="slidenum">
              <a:rPr kumimoji="1" lang="ja-JP" altLang="en-US" sz="1400" b="0" i="0" u="none" strike="noStrike" kern="1200" cap="none" spc="0" normalizeH="0" baseline="0" noProof="0" smtClean="0">
                <a:ln>
                  <a:noFill/>
                </a:ln>
                <a:solidFill>
                  <a:srgbClr val="000000"/>
                </a:solidFill>
                <a:effectLst/>
                <a:uLnTx/>
                <a:uFillTx/>
                <a:latin typeface="Meiryo UI"/>
                <a:ea typeface="Meiryo UI"/>
                <a:cs typeface="+mn-cs"/>
              </a:rPr>
              <a:pPr marL="0" marR="0" lvl="0" indent="0" algn="ctr" defTabSz="914400" rtl="0" eaLnBrk="1" fontAlgn="auto" latinLnBrk="0" hangingPunct="1">
                <a:lnSpc>
                  <a:spcPct val="100000"/>
                </a:lnSpc>
                <a:spcBef>
                  <a:spcPts val="0"/>
                </a:spcBef>
                <a:spcAft>
                  <a:spcPts val="0"/>
                </a:spcAft>
                <a:buClrTx/>
                <a:buSzTx/>
                <a:buFontTx/>
                <a:buNone/>
                <a:tabLst/>
                <a:defRPr/>
              </a:pPr>
              <a:t>1</a:t>
            </a:fld>
            <a:endParaRPr kumimoji="1" lang="ja-JP" altLang="en-US" sz="1400" b="0" i="0" u="none" strike="noStrike" kern="1200" cap="none" spc="0" normalizeH="0" baseline="0" noProof="0" dirty="0">
              <a:ln>
                <a:noFill/>
              </a:ln>
              <a:solidFill>
                <a:srgbClr val="000000"/>
              </a:solidFill>
              <a:effectLst/>
              <a:uLnTx/>
              <a:uFillTx/>
              <a:latin typeface="Meiryo UI"/>
              <a:ea typeface="Meiryo UI"/>
              <a:cs typeface="+mn-cs"/>
            </a:endParaRPr>
          </a:p>
        </p:txBody>
      </p:sp>
    </p:spTree>
    <p:extLst>
      <p:ext uri="{BB962C8B-B14F-4D97-AF65-F5344CB8AC3E}">
        <p14:creationId xmlns:p14="http://schemas.microsoft.com/office/powerpoint/2010/main" val="3367272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072B09C-41F3-4C7A-BF1F-AAA727596A38}"/>
              </a:ext>
            </a:extLst>
          </p:cNvPr>
          <p:cNvSpPr>
            <a:spLocks noGrp="1"/>
          </p:cNvSpPr>
          <p:nvPr>
            <p:ph type="title"/>
          </p:nvPr>
        </p:nvSpPr>
        <p:spPr/>
        <p:txBody>
          <a:bodyPr/>
          <a:lstStyle/>
          <a:p>
            <a:r>
              <a:rPr kumimoji="1" lang="ja-JP" altLang="en-US" dirty="0"/>
              <a:t>ピッチ・自己紹介動画の提出方法</a:t>
            </a:r>
          </a:p>
        </p:txBody>
      </p:sp>
      <p:sp>
        <p:nvSpPr>
          <p:cNvPr id="3" name="コンテンツ プレースホルダー 2">
            <a:extLst>
              <a:ext uri="{FF2B5EF4-FFF2-40B4-BE49-F238E27FC236}">
                <a16:creationId xmlns:a16="http://schemas.microsoft.com/office/drawing/2014/main" id="{09642EB2-FCD4-4F40-ACD7-3F1EA1E0F8B9}"/>
              </a:ext>
            </a:extLst>
          </p:cNvPr>
          <p:cNvSpPr>
            <a:spLocks noGrp="1"/>
          </p:cNvSpPr>
          <p:nvPr>
            <p:ph idx="1"/>
          </p:nvPr>
        </p:nvSpPr>
        <p:spPr/>
        <p:txBody>
          <a:bodyPr>
            <a:noAutofit/>
          </a:bodyPr>
          <a:lstStyle/>
          <a:p>
            <a:r>
              <a:rPr lang="ja-JP" altLang="en-US" dirty="0"/>
              <a:t>動画は</a:t>
            </a:r>
            <a:r>
              <a:rPr lang="en-US" altLang="ja-JP" dirty="0"/>
              <a:t>YouTube </a:t>
            </a:r>
            <a:r>
              <a:rPr lang="ja-JP" altLang="en-US" dirty="0"/>
              <a:t>に「</a:t>
            </a:r>
            <a:r>
              <a:rPr lang="ja-JP" altLang="en-US" dirty="0">
                <a:solidFill>
                  <a:srgbClr val="FF0000"/>
                </a:solidFill>
              </a:rPr>
              <a:t>限定公開</a:t>
            </a:r>
            <a:r>
              <a:rPr lang="ja-JP" altLang="en-US" dirty="0"/>
              <a:t>」でアップロードしていただき、動画の</a:t>
            </a:r>
            <a:r>
              <a:rPr lang="en-US" altLang="ja-JP" dirty="0"/>
              <a:t>URL </a:t>
            </a:r>
            <a:r>
              <a:rPr lang="ja-JP" altLang="en-US" dirty="0"/>
              <a:t>を申請書に記載してください。</a:t>
            </a:r>
            <a:endParaRPr lang="en-US" altLang="ja-JP" dirty="0"/>
          </a:p>
          <a:p>
            <a:r>
              <a:rPr lang="ja-JP" altLang="en-US" dirty="0"/>
              <a:t>または、ファイル転送サービス等で事務局まで動画をお送りください。</a:t>
            </a:r>
            <a:endParaRPr lang="en-US" altLang="ja-JP" dirty="0"/>
          </a:p>
          <a:p>
            <a:pPr marL="0" indent="0">
              <a:spcBef>
                <a:spcPts val="600"/>
              </a:spcBef>
              <a:spcAft>
                <a:spcPts val="600"/>
              </a:spcAft>
              <a:buNone/>
            </a:pPr>
            <a:endParaRPr lang="en-US" altLang="ja-JP" sz="1600" b="1" kern="100" dirty="0">
              <a:cs typeface="Times New Roman" panose="02020603050405020304" pitchFamily="18" charset="0"/>
            </a:endParaRPr>
          </a:p>
          <a:p>
            <a:pPr marL="0" indent="0">
              <a:spcBef>
                <a:spcPts val="0"/>
              </a:spcBef>
              <a:spcAft>
                <a:spcPts val="600"/>
              </a:spcAft>
              <a:buNone/>
            </a:pPr>
            <a:r>
              <a:rPr lang="ja-JP" altLang="ja-JP" sz="1400" b="1" kern="100" dirty="0">
                <a:latin typeface="Yu Gothic UI Semibold" panose="020B0700000000000000" pitchFamily="50" charset="-128"/>
                <a:ea typeface="Yu Gothic UI Semibold" panose="020B0700000000000000" pitchFamily="50" charset="-128"/>
                <a:cs typeface="Times New Roman" panose="02020603050405020304" pitchFamily="18" charset="0"/>
              </a:rPr>
              <a:t>【</a:t>
            </a:r>
            <a:r>
              <a:rPr lang="en-US" altLang="ja-JP" sz="1400" b="1" kern="100" dirty="0">
                <a:latin typeface="Yu Gothic UI Semibold" panose="020B0700000000000000" pitchFamily="50" charset="-128"/>
                <a:ea typeface="Yu Gothic UI Semibold" panose="020B0700000000000000" pitchFamily="50" charset="-128"/>
                <a:cs typeface="Times New Roman" panose="02020603050405020304" pitchFamily="18" charset="0"/>
              </a:rPr>
              <a:t>YouTube</a:t>
            </a:r>
            <a:r>
              <a:rPr lang="ja-JP" altLang="ja-JP" sz="1400" b="1" kern="100" dirty="0" err="1">
                <a:latin typeface="Yu Gothic UI Semibold" panose="020B0700000000000000" pitchFamily="50" charset="-128"/>
                <a:ea typeface="Yu Gothic UI Semibold" panose="020B0700000000000000" pitchFamily="50" charset="-128"/>
                <a:cs typeface="Times New Roman" panose="02020603050405020304" pitchFamily="18" charset="0"/>
              </a:rPr>
              <a:t>への</a:t>
            </a:r>
            <a:r>
              <a:rPr lang="ja-JP" altLang="ja-JP" sz="1400" b="1" kern="100" dirty="0">
                <a:latin typeface="Yu Gothic UI Semibold" panose="020B0700000000000000" pitchFamily="50" charset="-128"/>
                <a:ea typeface="Yu Gothic UI Semibold" panose="020B0700000000000000" pitchFamily="50" charset="-128"/>
                <a:cs typeface="Times New Roman" panose="02020603050405020304" pitchFamily="18" charset="0"/>
              </a:rPr>
              <a:t>アップロード方法】</a:t>
            </a:r>
            <a:endParaRPr lang="ja-JP" altLang="ja-JP" sz="1400" kern="100" dirty="0">
              <a:latin typeface="Yu Gothic UI Semibold" panose="020B0700000000000000" pitchFamily="50" charset="-128"/>
              <a:ea typeface="Yu Gothic UI Semibold" panose="020B0700000000000000" pitchFamily="50" charset="-128"/>
              <a:cs typeface="Times New Roman" panose="02020603050405020304" pitchFamily="18" charset="0"/>
            </a:endParaRPr>
          </a:p>
          <a:p>
            <a:pPr indent="66675">
              <a:spcBef>
                <a:spcPts val="0"/>
              </a:spcBef>
              <a:spcAft>
                <a:spcPts val="600"/>
              </a:spcAft>
            </a:pPr>
            <a:r>
              <a:rPr lang="en-US" altLang="ja-JP" sz="1400" kern="100" dirty="0">
                <a:latin typeface="Yu Gothic UI Semibold" panose="020B0700000000000000" pitchFamily="50" charset="-128"/>
                <a:ea typeface="Yu Gothic UI Semibold" panose="020B0700000000000000" pitchFamily="50" charset="-128"/>
                <a:cs typeface="游明朝" panose="02020400000000000000" pitchFamily="18" charset="-128"/>
              </a:rPr>
              <a:t>Google</a:t>
            </a:r>
            <a:r>
              <a:rPr lang="ja-JP" altLang="ja-JP" sz="1400" kern="100" dirty="0">
                <a:latin typeface="Yu Gothic UI Semibold" panose="020B0700000000000000" pitchFamily="50" charset="-128"/>
                <a:ea typeface="Yu Gothic UI Semibold" panose="020B0700000000000000" pitchFamily="50" charset="-128"/>
                <a:cs typeface="游明朝" panose="02020400000000000000" pitchFamily="18" charset="-128"/>
              </a:rPr>
              <a:t>アカウントが必要です。</a:t>
            </a:r>
            <a:r>
              <a:rPr lang="en-US" altLang="ja-JP" sz="1400" u="sng" kern="100" dirty="0" err="1">
                <a:solidFill>
                  <a:srgbClr val="0563C1"/>
                </a:solidFill>
                <a:latin typeface="Yu Gothic UI Semibold" panose="020B0700000000000000" pitchFamily="50" charset="-128"/>
                <a:ea typeface="Yu Gothic UI Semibold" panose="020B0700000000000000" pitchFamily="50" charset="-128"/>
                <a:cs typeface="游明朝" panose="02020400000000000000" pitchFamily="18" charset="-128"/>
                <a:hlinkClick r:id="rId2">
                  <a:extLst>
                    <a:ext uri="{A12FA001-AC4F-418D-AE19-62706E023703}">
                      <ahyp:hlinkClr xmlns:ahyp="http://schemas.microsoft.com/office/drawing/2018/hyperlinkcolor" val="tx"/>
                    </a:ext>
                  </a:extLst>
                </a:hlinkClick>
              </a:rPr>
              <a:t>新規アカウントを作成する</a:t>
            </a:r>
            <a:endParaRPr lang="en-US" altLang="ja-JP" sz="1400" u="sng" kern="100" dirty="0">
              <a:solidFill>
                <a:srgbClr val="0563C1"/>
              </a:solidFill>
              <a:latin typeface="Yu Gothic UI Semibold" panose="020B0700000000000000" pitchFamily="50" charset="-128"/>
              <a:ea typeface="Yu Gothic UI Semibold" panose="020B0700000000000000" pitchFamily="50" charset="-128"/>
              <a:cs typeface="游明朝" panose="02020400000000000000" pitchFamily="18" charset="-128"/>
            </a:endParaRPr>
          </a:p>
          <a:p>
            <a:pPr indent="66675">
              <a:spcBef>
                <a:spcPts val="0"/>
              </a:spcBef>
              <a:spcAft>
                <a:spcPts val="600"/>
              </a:spcAft>
            </a:pPr>
            <a:endParaRPr lang="ja-JP" altLang="ja-JP" sz="1400" kern="100" dirty="0">
              <a:latin typeface="Yu Gothic UI Semibold" panose="020B0700000000000000" pitchFamily="50" charset="-128"/>
              <a:ea typeface="Yu Gothic UI Semibold" panose="020B0700000000000000" pitchFamily="50" charset="-128"/>
              <a:cs typeface="Times New Roman" panose="02020603050405020304" pitchFamily="18" charset="0"/>
            </a:endParaRPr>
          </a:p>
          <a:p>
            <a:pPr marL="0" lvl="0" indent="0">
              <a:spcBef>
                <a:spcPts val="0"/>
              </a:spcBef>
              <a:spcAft>
                <a:spcPts val="600"/>
              </a:spcAft>
              <a:buNone/>
            </a:pPr>
            <a:r>
              <a:rPr lang="ja-JP" altLang="en-US" sz="1400" kern="100" dirty="0">
                <a:latin typeface="Yu Gothic UI Semibold" panose="020B0700000000000000" pitchFamily="50" charset="-128"/>
                <a:ea typeface="Yu Gothic UI Semibold" panose="020B0700000000000000" pitchFamily="50" charset="-128"/>
                <a:cs typeface="Times New Roman" panose="02020603050405020304" pitchFamily="18" charset="0"/>
              </a:rPr>
              <a:t>１．</a:t>
            </a:r>
            <a:r>
              <a:rPr lang="ja-JP" altLang="ja-JP" sz="1400" kern="100" dirty="0">
                <a:latin typeface="Yu Gothic UI Semibold" panose="020B0700000000000000" pitchFamily="50" charset="-128"/>
                <a:ea typeface="Yu Gothic UI Semibold" panose="020B0700000000000000" pitchFamily="50" charset="-128"/>
                <a:cs typeface="Times New Roman" panose="02020603050405020304" pitchFamily="18" charset="0"/>
              </a:rPr>
              <a:t>スマートフォンで</a:t>
            </a:r>
            <a:r>
              <a:rPr lang="en-US" altLang="ja-JP" sz="1400" kern="100" dirty="0">
                <a:latin typeface="Yu Gothic UI Semibold" panose="020B0700000000000000" pitchFamily="50" charset="-128"/>
                <a:ea typeface="Yu Gothic UI Semibold" panose="020B0700000000000000" pitchFamily="50" charset="-128"/>
                <a:cs typeface="Times New Roman" panose="02020603050405020304" pitchFamily="18" charset="0"/>
              </a:rPr>
              <a:t>YouTube</a:t>
            </a:r>
            <a:r>
              <a:rPr lang="ja-JP" altLang="ja-JP" sz="1400" kern="100" dirty="0">
                <a:latin typeface="Yu Gothic UI Semibold" panose="020B0700000000000000" pitchFamily="50" charset="-128"/>
                <a:ea typeface="Yu Gothic UI Semibold" panose="020B0700000000000000" pitchFamily="50" charset="-128"/>
                <a:cs typeface="Times New Roman" panose="02020603050405020304" pitchFamily="18" charset="0"/>
              </a:rPr>
              <a:t>アプリを</a:t>
            </a:r>
            <a:r>
              <a:rPr lang="en-US" altLang="ja-JP" sz="1400" kern="100" dirty="0">
                <a:latin typeface="Yu Gothic UI Semibold" panose="020B0700000000000000" pitchFamily="50" charset="-128"/>
                <a:ea typeface="Yu Gothic UI Semibold" panose="020B0700000000000000" pitchFamily="50" charset="-128"/>
                <a:cs typeface="Times New Roman" panose="02020603050405020304" pitchFamily="18" charset="0"/>
              </a:rPr>
              <a:t>DL</a:t>
            </a:r>
            <a:r>
              <a:rPr lang="ja-JP" altLang="ja-JP" sz="1400" kern="100" dirty="0">
                <a:latin typeface="Yu Gothic UI Semibold" panose="020B0700000000000000" pitchFamily="50" charset="-128"/>
                <a:ea typeface="Yu Gothic UI Semibold" panose="020B0700000000000000" pitchFamily="50" charset="-128"/>
                <a:cs typeface="Times New Roman" panose="02020603050405020304" pitchFamily="18" charset="0"/>
              </a:rPr>
              <a:t>頂き、ログイン後にトップページ上部のカメラアイコンをタップし「動画」を選択。そのまま動画撮影モードでご撮影いただくか、画面下に表示された動画ギャラリーの中から既に撮影しておいた提出用ピッチ動画を選択し「次へ」をタップ</a:t>
            </a:r>
          </a:p>
          <a:p>
            <a:pPr marL="0" lvl="0" indent="0">
              <a:spcBef>
                <a:spcPts val="0"/>
              </a:spcBef>
              <a:spcAft>
                <a:spcPts val="600"/>
              </a:spcAft>
              <a:buNone/>
            </a:pPr>
            <a:r>
              <a:rPr lang="ja-JP" altLang="en-US" sz="1400" kern="100" dirty="0">
                <a:latin typeface="Yu Gothic UI Semibold" panose="020B0700000000000000" pitchFamily="50" charset="-128"/>
                <a:ea typeface="Yu Gothic UI Semibold" panose="020B0700000000000000" pitchFamily="50" charset="-128"/>
                <a:cs typeface="Times New Roman" panose="02020603050405020304" pitchFamily="18" charset="0"/>
              </a:rPr>
              <a:t>２．</a:t>
            </a:r>
            <a:r>
              <a:rPr lang="ja-JP" altLang="ja-JP" sz="1400" kern="100" dirty="0">
                <a:latin typeface="Yu Gothic UI Semibold" panose="020B0700000000000000" pitchFamily="50" charset="-128"/>
                <a:ea typeface="Yu Gothic UI Semibold" panose="020B0700000000000000" pitchFamily="50" charset="-128"/>
                <a:cs typeface="Times New Roman" panose="02020603050405020304" pitchFamily="18" charset="0"/>
              </a:rPr>
              <a:t>タイトルに「</a:t>
            </a:r>
            <a:r>
              <a:rPr lang="en-US" altLang="ja-JP" sz="1400" kern="100" dirty="0">
                <a:latin typeface="Yu Gothic UI Semibold" panose="020B0700000000000000" pitchFamily="50" charset="-128"/>
                <a:ea typeface="Yu Gothic UI Semibold" panose="020B0700000000000000" pitchFamily="50" charset="-128"/>
                <a:cs typeface="Times New Roman" panose="02020603050405020304" pitchFamily="18" charset="0"/>
              </a:rPr>
              <a:t>B-GEAR</a:t>
            </a:r>
            <a:r>
              <a:rPr lang="ja-JP" altLang="ja-JP" sz="1400" kern="100" dirty="0">
                <a:latin typeface="Yu Gothic UI Semibold" panose="020B0700000000000000" pitchFamily="50" charset="-128"/>
                <a:ea typeface="Yu Gothic UI Semibold" panose="020B0700000000000000" pitchFamily="50" charset="-128"/>
                <a:cs typeface="Times New Roman" panose="02020603050405020304" pitchFamily="18" charset="0"/>
              </a:rPr>
              <a:t>応募動画</a:t>
            </a:r>
            <a:r>
              <a:rPr lang="en-US" altLang="ja-JP" sz="1400" kern="100" dirty="0">
                <a:latin typeface="Yu Gothic UI Semibold" panose="020B0700000000000000" pitchFamily="50" charset="-128"/>
                <a:ea typeface="Yu Gothic UI Semibold" panose="020B0700000000000000" pitchFamily="50" charset="-128"/>
                <a:cs typeface="Times New Roman" panose="02020603050405020304" pitchFamily="18" charset="0"/>
              </a:rPr>
              <a:t> - </a:t>
            </a:r>
            <a:r>
              <a:rPr lang="ja-JP" altLang="ja-JP" sz="1400" kern="100" dirty="0">
                <a:latin typeface="Yu Gothic UI Semibold" panose="020B0700000000000000" pitchFamily="50" charset="-128"/>
                <a:ea typeface="Yu Gothic UI Semibold" panose="020B0700000000000000" pitchFamily="50" charset="-128"/>
                <a:cs typeface="Times New Roman" panose="02020603050405020304" pitchFamily="18" charset="0"/>
              </a:rPr>
              <a:t>ご氏名</a:t>
            </a:r>
            <a:r>
              <a:rPr lang="en-US" altLang="ja-JP" sz="1400" kern="100" dirty="0">
                <a:latin typeface="Yu Gothic UI Semibold" panose="020B0700000000000000" pitchFamily="50" charset="-128"/>
                <a:ea typeface="Yu Gothic UI Semibold" panose="020B0700000000000000" pitchFamily="50" charset="-128"/>
                <a:cs typeface="Times New Roman" panose="02020603050405020304" pitchFamily="18" charset="0"/>
              </a:rPr>
              <a:t>/</a:t>
            </a:r>
            <a:r>
              <a:rPr lang="ja-JP" altLang="ja-JP" sz="1400" kern="100" dirty="0">
                <a:latin typeface="Yu Gothic UI Semibold" panose="020B0700000000000000" pitchFamily="50" charset="-128"/>
                <a:ea typeface="Yu Gothic UI Semibold" panose="020B0700000000000000" pitchFamily="50" charset="-128"/>
                <a:cs typeface="Times New Roman" panose="02020603050405020304" pitchFamily="18" charset="0"/>
              </a:rPr>
              <a:t>チーム名」とご入力してください。</a:t>
            </a:r>
          </a:p>
          <a:p>
            <a:pPr marL="0" lvl="0" indent="0">
              <a:spcBef>
                <a:spcPts val="0"/>
              </a:spcBef>
              <a:spcAft>
                <a:spcPts val="600"/>
              </a:spcAft>
              <a:buNone/>
            </a:pPr>
            <a:r>
              <a:rPr lang="ja-JP" altLang="en-US" sz="1400" kern="100" dirty="0">
                <a:latin typeface="Yu Gothic UI Semibold" panose="020B0700000000000000" pitchFamily="50" charset="-128"/>
                <a:ea typeface="Yu Gothic UI Semibold" panose="020B0700000000000000" pitchFamily="50" charset="-128"/>
                <a:cs typeface="Times New Roman" panose="02020603050405020304" pitchFamily="18" charset="0"/>
              </a:rPr>
              <a:t>３．</a:t>
            </a:r>
            <a:r>
              <a:rPr lang="ja-JP" altLang="ja-JP" sz="1400" u="sng" kern="100" dirty="0">
                <a:solidFill>
                  <a:srgbClr val="FF0000"/>
                </a:solidFill>
                <a:latin typeface="Yu Gothic UI Semibold" panose="020B0700000000000000" pitchFamily="50" charset="-128"/>
                <a:ea typeface="Yu Gothic UI Semibold" panose="020B0700000000000000" pitchFamily="50" charset="-128"/>
                <a:cs typeface="Times New Roman" panose="02020603050405020304" pitchFamily="18" charset="0"/>
              </a:rPr>
              <a:t>「プライバシー」設定で「限定公開」</a:t>
            </a:r>
            <a:r>
              <a:rPr lang="ja-JP" altLang="ja-JP" sz="1400" kern="100" dirty="0">
                <a:latin typeface="Yu Gothic UI Semibold" panose="020B0700000000000000" pitchFamily="50" charset="-128"/>
                <a:ea typeface="Yu Gothic UI Semibold" panose="020B0700000000000000" pitchFamily="50" charset="-128"/>
                <a:cs typeface="Times New Roman" panose="02020603050405020304" pitchFamily="18" charset="0"/>
              </a:rPr>
              <a:t>を選択後「アップロード」をタップ</a:t>
            </a:r>
          </a:p>
          <a:p>
            <a:pPr marL="0" lvl="0" indent="0">
              <a:spcBef>
                <a:spcPts val="0"/>
              </a:spcBef>
              <a:spcAft>
                <a:spcPts val="600"/>
              </a:spcAft>
              <a:buNone/>
            </a:pPr>
            <a:r>
              <a:rPr lang="ja-JP" altLang="en-US" sz="1400" kern="100" dirty="0">
                <a:latin typeface="Yu Gothic UI Semibold" panose="020B0700000000000000" pitchFamily="50" charset="-128"/>
                <a:ea typeface="Yu Gothic UI Semibold" panose="020B0700000000000000" pitchFamily="50" charset="-128"/>
                <a:cs typeface="Times New Roman" panose="02020603050405020304" pitchFamily="18" charset="0"/>
              </a:rPr>
              <a:t>４．</a:t>
            </a:r>
            <a:r>
              <a:rPr lang="ja-JP" altLang="ja-JP" sz="1400" kern="100" dirty="0">
                <a:latin typeface="Yu Gothic UI Semibold" panose="020B0700000000000000" pitchFamily="50" charset="-128"/>
                <a:ea typeface="Yu Gothic UI Semibold" panose="020B0700000000000000" pitchFamily="50" charset="-128"/>
                <a:cs typeface="Times New Roman" panose="02020603050405020304" pitchFamily="18" charset="0"/>
              </a:rPr>
              <a:t>アップロードした動画を開き、「共有」から「リンクの共有」→「コピー」を選択し、コピーした</a:t>
            </a:r>
            <a:r>
              <a:rPr lang="en-US" altLang="ja-JP" sz="1400" kern="100" dirty="0">
                <a:latin typeface="Yu Gothic UI Semibold" panose="020B0700000000000000" pitchFamily="50" charset="-128"/>
                <a:ea typeface="Yu Gothic UI Semibold" panose="020B0700000000000000" pitchFamily="50" charset="-128"/>
                <a:cs typeface="Times New Roman" panose="02020603050405020304" pitchFamily="18" charset="0"/>
              </a:rPr>
              <a:t>URL</a:t>
            </a:r>
            <a:r>
              <a:rPr lang="ja-JP" altLang="ja-JP" sz="1400" kern="100" dirty="0">
                <a:latin typeface="Yu Gothic UI Semibold" panose="020B0700000000000000" pitchFamily="50" charset="-128"/>
                <a:ea typeface="Yu Gothic UI Semibold" panose="020B0700000000000000" pitchFamily="50" charset="-128"/>
                <a:cs typeface="Times New Roman" panose="02020603050405020304" pitchFamily="18" charset="0"/>
              </a:rPr>
              <a:t>を申請書に記載してください。</a:t>
            </a:r>
            <a:endParaRPr kumimoji="1" lang="ja-JP" altLang="en-US" sz="1400" dirty="0">
              <a:latin typeface="Yu Gothic UI Semibold" panose="020B0700000000000000" pitchFamily="50" charset="-128"/>
              <a:ea typeface="Yu Gothic UI Semibold" panose="020B0700000000000000" pitchFamily="50" charset="-128"/>
            </a:endParaRPr>
          </a:p>
        </p:txBody>
      </p:sp>
      <p:sp>
        <p:nvSpPr>
          <p:cNvPr id="4" name="スライド番号プレースホルダー 3">
            <a:extLst>
              <a:ext uri="{FF2B5EF4-FFF2-40B4-BE49-F238E27FC236}">
                <a16:creationId xmlns:a16="http://schemas.microsoft.com/office/drawing/2014/main" id="{45FCAC81-5028-41F6-A178-43659892AA5E}"/>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7779543-E7D8-B844-A9B5-146AF8B0AA7E}" type="slidenum">
              <a:rPr kumimoji="1" lang="ja-JP" altLang="en-US" sz="1400" b="0" i="0" u="none" strike="noStrike" kern="1200" cap="none" spc="0" normalizeH="0" baseline="0" noProof="0" smtClean="0">
                <a:ln>
                  <a:noFill/>
                </a:ln>
                <a:solidFill>
                  <a:srgbClr val="000000"/>
                </a:solidFill>
                <a:effectLst/>
                <a:uLnTx/>
                <a:uFillTx/>
                <a:latin typeface="Meiryo UI"/>
                <a:ea typeface="Meiryo UI"/>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1" lang="ja-JP" altLang="en-US" sz="1400" b="0" i="0" u="none" strike="noStrike" kern="1200" cap="none" spc="0" normalizeH="0" baseline="0" noProof="0" dirty="0">
              <a:ln>
                <a:noFill/>
              </a:ln>
              <a:solidFill>
                <a:srgbClr val="000000"/>
              </a:solidFill>
              <a:effectLst/>
              <a:uLnTx/>
              <a:uFillTx/>
              <a:latin typeface="Meiryo UI"/>
              <a:ea typeface="Meiryo UI"/>
              <a:cs typeface="+mn-cs"/>
            </a:endParaRPr>
          </a:p>
        </p:txBody>
      </p:sp>
    </p:spTree>
    <p:extLst>
      <p:ext uri="{BB962C8B-B14F-4D97-AF65-F5344CB8AC3E}">
        <p14:creationId xmlns:p14="http://schemas.microsoft.com/office/powerpoint/2010/main" val="4071564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字幕 1">
            <a:extLst>
              <a:ext uri="{FF2B5EF4-FFF2-40B4-BE49-F238E27FC236}">
                <a16:creationId xmlns:a16="http://schemas.microsoft.com/office/drawing/2014/main" id="{7991C29E-D528-6E7F-1929-58B98DBBBD6C}"/>
              </a:ext>
            </a:extLst>
          </p:cNvPr>
          <p:cNvSpPr>
            <a:spLocks noGrp="1"/>
          </p:cNvSpPr>
          <p:nvPr>
            <p:ph type="subTitle" idx="1"/>
          </p:nvPr>
        </p:nvSpPr>
        <p:spPr/>
        <p:txBody>
          <a:bodyPr>
            <a:noAutofit/>
          </a:bodyPr>
          <a:lstStyle/>
          <a:p>
            <a:r>
              <a:rPr kumimoji="1" lang="ja-JP" altLang="en-US" dirty="0"/>
              <a:t>筑波大学つくば臨床医学研究開発機構（</a:t>
            </a:r>
            <a:r>
              <a:rPr kumimoji="1" lang="en-US" altLang="ja-JP" dirty="0"/>
              <a:t>T-</a:t>
            </a:r>
            <a:r>
              <a:rPr kumimoji="1" lang="en-US" altLang="ja-JP" dirty="0" err="1"/>
              <a:t>CReDO</a:t>
            </a:r>
            <a:r>
              <a:rPr kumimoji="1" lang="ja-JP" altLang="en-US" dirty="0"/>
              <a:t>）</a:t>
            </a:r>
            <a:endParaRPr kumimoji="1" lang="en-US" altLang="ja-JP" dirty="0"/>
          </a:p>
          <a:p>
            <a:r>
              <a:rPr lang="en-US" altLang="ja-JP" dirty="0"/>
              <a:t>Research Studio </a:t>
            </a:r>
            <a:r>
              <a:rPr lang="ja-JP" altLang="en-US" dirty="0"/>
              <a:t>事務局</a:t>
            </a:r>
            <a:endParaRPr lang="en-US" altLang="ja-JP" dirty="0"/>
          </a:p>
          <a:p>
            <a:r>
              <a:rPr kumimoji="1" lang="en-US" altLang="ja-JP" dirty="0"/>
              <a:t>E-mail</a:t>
            </a:r>
            <a:r>
              <a:rPr kumimoji="1" lang="ja-JP" altLang="en-US" dirty="0"/>
              <a:t>：</a:t>
            </a:r>
            <a:r>
              <a:rPr kumimoji="1" lang="en-US" altLang="ja-JP" dirty="0"/>
              <a:t>TR_info@md.tsukuba.ac.jp</a:t>
            </a:r>
          </a:p>
          <a:p>
            <a:r>
              <a:rPr lang="en-US" altLang="ja-JP" dirty="0"/>
              <a:t>TEL</a:t>
            </a:r>
            <a:r>
              <a:rPr lang="ja-JP" altLang="en-US" dirty="0"/>
              <a:t>：</a:t>
            </a:r>
            <a:r>
              <a:rPr lang="en-US" altLang="ja-JP" dirty="0"/>
              <a:t>029-853-3630</a:t>
            </a:r>
            <a:r>
              <a:rPr lang="ja-JP" altLang="en-US" dirty="0"/>
              <a:t>　</a:t>
            </a:r>
            <a:endParaRPr kumimoji="1" lang="ja-JP" altLang="en-US" dirty="0"/>
          </a:p>
        </p:txBody>
      </p:sp>
      <p:sp>
        <p:nvSpPr>
          <p:cNvPr id="3" name="タイトル 2">
            <a:extLst>
              <a:ext uri="{FF2B5EF4-FFF2-40B4-BE49-F238E27FC236}">
                <a16:creationId xmlns:a16="http://schemas.microsoft.com/office/drawing/2014/main" id="{74E7E854-6D98-9BF4-7F72-B6E2F9749BF4}"/>
              </a:ext>
            </a:extLst>
          </p:cNvPr>
          <p:cNvSpPr>
            <a:spLocks noGrp="1"/>
          </p:cNvSpPr>
          <p:nvPr>
            <p:ph type="title"/>
          </p:nvPr>
        </p:nvSpPr>
        <p:spPr/>
        <p:txBody>
          <a:bodyPr/>
          <a:lstStyle/>
          <a:p>
            <a:r>
              <a:rPr kumimoji="1" lang="ja-JP" altLang="en-US" dirty="0"/>
              <a:t>事務局</a:t>
            </a:r>
          </a:p>
        </p:txBody>
      </p:sp>
      <p:sp>
        <p:nvSpPr>
          <p:cNvPr id="4" name="スライド番号プレースホルダー 3">
            <a:extLst>
              <a:ext uri="{FF2B5EF4-FFF2-40B4-BE49-F238E27FC236}">
                <a16:creationId xmlns:a16="http://schemas.microsoft.com/office/drawing/2014/main" id="{C54D268E-DFA1-A069-73DF-6CD1BBE2EE54}"/>
              </a:ext>
            </a:extLst>
          </p:cNvPr>
          <p:cNvSpPr>
            <a:spLocks noGrp="1"/>
          </p:cNvSpPr>
          <p:nvPr>
            <p:ph type="sldNum" sz="quarter" idx="4"/>
          </p:nvPr>
        </p:nvSpPr>
        <p:spPr/>
        <p:txBody>
          <a:bodyPr/>
          <a:lstStyle/>
          <a:p>
            <a:fld id="{97779543-E7D8-B844-A9B5-146AF8B0AA7E}" type="slidenum">
              <a:rPr lang="ja-JP" altLang="en-US" smtClean="0"/>
              <a:pPr/>
              <a:t>3</a:t>
            </a:fld>
            <a:endParaRPr lang="ja-JP" altLang="en-US" dirty="0"/>
          </a:p>
        </p:txBody>
      </p:sp>
    </p:spTree>
    <p:extLst>
      <p:ext uri="{BB962C8B-B14F-4D97-AF65-F5344CB8AC3E}">
        <p14:creationId xmlns:p14="http://schemas.microsoft.com/office/powerpoint/2010/main" val="2202275691"/>
      </p:ext>
    </p:extLst>
  </p:cSld>
  <p:clrMapOvr>
    <a:masterClrMapping/>
  </p:clrMapOvr>
</p:sld>
</file>

<file path=ppt/theme/theme1.xml><?xml version="1.0" encoding="utf-8"?>
<a:theme xmlns:a="http://schemas.openxmlformats.org/drawingml/2006/main" name="Research Studioのテーマ">
  <a:themeElements>
    <a:clrScheme name="ResearchStudio">
      <a:dk1>
        <a:srgbClr val="000000"/>
      </a:dk1>
      <a:lt1>
        <a:srgbClr val="FFFFFF"/>
      </a:lt1>
      <a:dk2>
        <a:srgbClr val="000000"/>
      </a:dk2>
      <a:lt2>
        <a:srgbClr val="FFFFFF"/>
      </a:lt2>
      <a:accent1>
        <a:srgbClr val="1AAEC1"/>
      </a:accent1>
      <a:accent2>
        <a:srgbClr val="127684"/>
      </a:accent2>
      <a:accent3>
        <a:srgbClr val="7EE1EE"/>
      </a:accent3>
      <a:accent4>
        <a:srgbClr val="D6F6FA"/>
      </a:accent4>
      <a:accent5>
        <a:srgbClr val="612284"/>
      </a:accent5>
      <a:accent6>
        <a:srgbClr val="7F7F7F"/>
      </a:accent6>
      <a:hlink>
        <a:srgbClr val="BFBFBF"/>
      </a:hlink>
      <a:folHlink>
        <a:srgbClr val="E4E4E4"/>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95000"/>
          </a:schemeClr>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Research Studioのテーマv2" id="{6DB04DCB-A811-44E0-A181-ED30E7EA1CEB}" vid="{6FF84EB1-4DB0-4AB6-B585-96622407AB0E}"/>
    </a:ext>
  </a:extLst>
</a:theme>
</file>

<file path=ppt/theme/theme2.xml><?xml version="1.0" encoding="utf-8"?>
<a:theme xmlns:a="http://schemas.openxmlformats.org/drawingml/2006/main" name="1_Research Studioのテーマ">
  <a:themeElements>
    <a:clrScheme name="ResearchStudio">
      <a:dk1>
        <a:srgbClr val="000000"/>
      </a:dk1>
      <a:lt1>
        <a:srgbClr val="FFFFFF"/>
      </a:lt1>
      <a:dk2>
        <a:srgbClr val="000000"/>
      </a:dk2>
      <a:lt2>
        <a:srgbClr val="FFFFFF"/>
      </a:lt2>
      <a:accent1>
        <a:srgbClr val="1AAEC1"/>
      </a:accent1>
      <a:accent2>
        <a:srgbClr val="127684"/>
      </a:accent2>
      <a:accent3>
        <a:srgbClr val="7EE1EE"/>
      </a:accent3>
      <a:accent4>
        <a:srgbClr val="D6F6FA"/>
      </a:accent4>
      <a:accent5>
        <a:srgbClr val="612284"/>
      </a:accent5>
      <a:accent6>
        <a:srgbClr val="7F7F7F"/>
      </a:accent6>
      <a:hlink>
        <a:srgbClr val="BFBFBF"/>
      </a:hlink>
      <a:folHlink>
        <a:srgbClr val="E4E4E4"/>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95000"/>
          </a:schemeClr>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Research Studioのテーマv2" id="{6DB04DCB-A811-44E0-A181-ED30E7EA1CEB}" vid="{6FF84EB1-4DB0-4AB6-B585-96622407AB0E}"/>
    </a:ext>
  </a:ext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8EE2E1AA3CF6524C9BF012B3BD5F8AD1" ma:contentTypeVersion="11" ma:contentTypeDescription="新しいドキュメントを作成します。" ma:contentTypeScope="" ma:versionID="91fe9177ccc04865a2e11ee2ae01cf04">
  <xsd:schema xmlns:xsd="http://www.w3.org/2001/XMLSchema" xmlns:xs="http://www.w3.org/2001/XMLSchema" xmlns:p="http://schemas.microsoft.com/office/2006/metadata/properties" xmlns:ns2="fb0c71bd-28a2-4b9a-b55a-ffeb63234344" xmlns:ns3="f1ccd5da-7a8e-4f8e-b8ca-2efd80ca62c5" targetNamespace="http://schemas.microsoft.com/office/2006/metadata/properties" ma:root="true" ma:fieldsID="ef9b4fdc6f6261dc325e0c8df8772171" ns2:_="" ns3:_="">
    <xsd:import namespace="fb0c71bd-28a2-4b9a-b55a-ffeb63234344"/>
    <xsd:import namespace="f1ccd5da-7a8e-4f8e-b8ca-2efd80ca62c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0c71bd-28a2-4b9a-b55a-ffeb6323434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1ccd5da-7a8e-4f8e-b8ca-2efd80ca62c5" elementFormDefault="qualified">
    <xsd:import namespace="http://schemas.microsoft.com/office/2006/documentManagement/types"/>
    <xsd:import namespace="http://schemas.microsoft.com/office/infopath/2007/PartnerControls"/>
    <xsd:element name="SharedWithUsers" ma:index="15"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4636D3D-C208-4D07-93BF-DF7DEE811A62}">
  <ds:schemaRefs>
    <ds:schemaRef ds:uri="http://schemas.microsoft.com/sharepoint/v3/contenttype/forms"/>
  </ds:schemaRefs>
</ds:datastoreItem>
</file>

<file path=customXml/itemProps2.xml><?xml version="1.0" encoding="utf-8"?>
<ds:datastoreItem xmlns:ds="http://schemas.openxmlformats.org/officeDocument/2006/customXml" ds:itemID="{CD344BF5-598E-4E1D-BAD0-03720FB9709D}">
  <ds:schemaRefs>
    <ds:schemaRef ds:uri="http://purl.org/dc/terms/"/>
    <ds:schemaRef ds:uri="http://schemas.microsoft.com/office/2006/documentManagement/types"/>
    <ds:schemaRef ds:uri="http://purl.org/dc/dcmitype/"/>
    <ds:schemaRef ds:uri="f1ccd5da-7a8e-4f8e-b8ca-2efd80ca62c5"/>
    <ds:schemaRef ds:uri="http://schemas.microsoft.com/office/2006/metadata/properties"/>
    <ds:schemaRef ds:uri="http://www.w3.org/XML/1998/namespace"/>
    <ds:schemaRef ds:uri="http://purl.org/dc/elements/1.1/"/>
    <ds:schemaRef ds:uri="http://schemas.microsoft.com/office/infopath/2007/PartnerControls"/>
    <ds:schemaRef ds:uri="http://schemas.openxmlformats.org/package/2006/metadata/core-properties"/>
    <ds:schemaRef ds:uri="fb0c71bd-28a2-4b9a-b55a-ffeb63234344"/>
  </ds:schemaRefs>
</ds:datastoreItem>
</file>

<file path=customXml/itemProps3.xml><?xml version="1.0" encoding="utf-8"?>
<ds:datastoreItem xmlns:ds="http://schemas.openxmlformats.org/officeDocument/2006/customXml" ds:itemID="{DC1ECA4B-6A77-47C1-B8F5-7725352B4F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b0c71bd-28a2-4b9a-b55a-ffeb63234344"/>
    <ds:schemaRef ds:uri="f1ccd5da-7a8e-4f8e-b8ca-2efd80ca62c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76097</TotalTime>
  <Words>372</Words>
  <Application>Microsoft Office PowerPoint</Application>
  <PresentationFormat>ワイド画面</PresentationFormat>
  <Paragraphs>28</Paragraphs>
  <Slides>3</Slides>
  <Notes>0</Notes>
  <HiddenSlides>0</HiddenSlides>
  <MMClips>0</MMClips>
  <ScaleCrop>false</ScaleCrop>
  <HeadingPairs>
    <vt:vector size="8" baseType="variant">
      <vt:variant>
        <vt:lpstr>使用されているフォント</vt:lpstr>
      </vt:variant>
      <vt:variant>
        <vt:i4>9</vt:i4>
      </vt:variant>
      <vt:variant>
        <vt:lpstr>テーマ</vt:lpstr>
      </vt:variant>
      <vt:variant>
        <vt:i4>2</vt:i4>
      </vt:variant>
      <vt:variant>
        <vt:lpstr>スライド タイトル</vt:lpstr>
      </vt:variant>
      <vt:variant>
        <vt:i4>3</vt:i4>
      </vt:variant>
      <vt:variant>
        <vt:lpstr>目的別スライド ショー</vt:lpstr>
      </vt:variant>
      <vt:variant>
        <vt:i4>1</vt:i4>
      </vt:variant>
    </vt:vector>
  </HeadingPairs>
  <TitlesOfParts>
    <vt:vector size="15" baseType="lpstr">
      <vt:lpstr>BIZ UDPゴシック</vt:lpstr>
      <vt:lpstr>Meiryo UI</vt:lpstr>
      <vt:lpstr>ＭＳ Ｐゴシック</vt:lpstr>
      <vt:lpstr>Yu Gothic UI Semibold</vt:lpstr>
      <vt:lpstr>游ゴシック</vt:lpstr>
      <vt:lpstr>游明朝</vt:lpstr>
      <vt:lpstr>Arial</vt:lpstr>
      <vt:lpstr>Calibri</vt:lpstr>
      <vt:lpstr>Times New Roman</vt:lpstr>
      <vt:lpstr>Research Studioのテーマ</vt:lpstr>
      <vt:lpstr>1_Research Studioのテーマ</vt:lpstr>
      <vt:lpstr>ピッチ・自己紹介動画の作成方法</vt:lpstr>
      <vt:lpstr>ピッチ・自己紹介動画の提出方法</vt:lpstr>
      <vt:lpstr>事務局</vt:lpstr>
      <vt:lpstr>京大iACT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Mihoko KOBAYASHI</dc:creator>
  <cp:lastModifiedBy>小林美穂子</cp:lastModifiedBy>
  <cp:revision>472</cp:revision>
  <cp:lastPrinted>2022-07-20T23:51:32Z</cp:lastPrinted>
  <dcterms:created xsi:type="dcterms:W3CDTF">2018-12-08T11:07:35Z</dcterms:created>
  <dcterms:modified xsi:type="dcterms:W3CDTF">2022-08-08T01:32:56Z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0x0101008EE2E1AA3CF6524C9BF012B3BD5F8AD1</vt:lpwstr>
  </property>
</Properties>
</file>